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5200"/>
    <a:srgbClr val="FF9300"/>
    <a:srgbClr val="D883FF"/>
    <a:srgbClr val="941100"/>
    <a:srgbClr val="FF8AD8"/>
    <a:srgbClr val="4E8F00"/>
    <a:srgbClr val="0096FF"/>
    <a:srgbClr val="00FB92"/>
    <a:srgbClr val="009193"/>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9"/>
  </p:normalViewPr>
  <p:slideViewPr>
    <p:cSldViewPr snapToGrid="0" snapToObjects="1">
      <p:cViewPr varScale="1">
        <p:scale>
          <a:sx n="102" d="100"/>
          <a:sy n="102" d="100"/>
        </p:scale>
        <p:origin x="4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43695-BE81-6342-9BD6-036733EDB374}" type="datetimeFigureOut">
              <a:rPr kumimoji="1" lang="ja-JP" altLang="en-US" smtClean="0"/>
              <a:t>2023/2/1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B05F6-690C-4448-B211-45BF31E7C735}" type="slidenum">
              <a:rPr kumimoji="1" lang="ja-JP" altLang="en-US" smtClean="0"/>
              <a:t>‹#›</a:t>
            </a:fld>
            <a:endParaRPr kumimoji="1" lang="ja-JP" altLang="en-US"/>
          </a:p>
        </p:txBody>
      </p:sp>
    </p:spTree>
    <p:extLst>
      <p:ext uri="{BB962C8B-B14F-4D97-AF65-F5344CB8AC3E}">
        <p14:creationId xmlns:p14="http://schemas.microsoft.com/office/powerpoint/2010/main" val="1559307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7BB05F6-690C-4448-B211-45BF31E7C735}" type="slidenum">
              <a:rPr kumimoji="1" lang="ja-JP" altLang="en-US" smtClean="0"/>
              <a:t>1</a:t>
            </a:fld>
            <a:endParaRPr kumimoji="1" lang="ja-JP" altLang="en-US"/>
          </a:p>
        </p:txBody>
      </p:sp>
    </p:spTree>
    <p:extLst>
      <p:ext uri="{BB962C8B-B14F-4D97-AF65-F5344CB8AC3E}">
        <p14:creationId xmlns:p14="http://schemas.microsoft.com/office/powerpoint/2010/main" val="676849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7287FF-8961-CB4E-8772-1D37428DAC9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8F66304-F057-E843-9527-BC98DE7BE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37C0C42-DB67-5B43-8EA5-2F123D24F8B7}"/>
              </a:ext>
            </a:extLst>
          </p:cNvPr>
          <p:cNvSpPr>
            <a:spLocks noGrp="1"/>
          </p:cNvSpPr>
          <p:nvPr>
            <p:ph type="dt" sz="half" idx="10"/>
          </p:nvPr>
        </p:nvSpPr>
        <p:spPr/>
        <p:txBody>
          <a:bodyPr/>
          <a:lstStyle/>
          <a:p>
            <a:fld id="{BEA4188D-7DD9-3F40-A9B1-1A50E77FC49B}" type="datetimeFigureOut">
              <a:rPr kumimoji="1" lang="ja-JP" altLang="en-US" smtClean="0"/>
              <a:t>2023/2/1</a:t>
            </a:fld>
            <a:endParaRPr kumimoji="1" lang="ja-JP" altLang="en-US"/>
          </a:p>
        </p:txBody>
      </p:sp>
      <p:sp>
        <p:nvSpPr>
          <p:cNvPr id="5" name="フッター プレースホルダー 4">
            <a:extLst>
              <a:ext uri="{FF2B5EF4-FFF2-40B4-BE49-F238E27FC236}">
                <a16:creationId xmlns:a16="http://schemas.microsoft.com/office/drawing/2014/main" id="{7E3459B4-54D2-DF46-9A52-3656F9611F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11E1A6-422D-6F42-AE7E-7B7ED17574DE}"/>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41106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5A044F-C2FC-B84A-9DE4-8D25112497A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1C92B5-A66A-734B-A3BC-946C82D36AD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56CEDD-666E-BD4E-AD95-5F6877416B1E}"/>
              </a:ext>
            </a:extLst>
          </p:cNvPr>
          <p:cNvSpPr>
            <a:spLocks noGrp="1"/>
          </p:cNvSpPr>
          <p:nvPr>
            <p:ph type="dt" sz="half" idx="10"/>
          </p:nvPr>
        </p:nvSpPr>
        <p:spPr/>
        <p:txBody>
          <a:bodyPr/>
          <a:lstStyle/>
          <a:p>
            <a:fld id="{BEA4188D-7DD9-3F40-A9B1-1A50E77FC49B}" type="datetimeFigureOut">
              <a:rPr kumimoji="1" lang="ja-JP" altLang="en-US" smtClean="0"/>
              <a:t>2023/2/1</a:t>
            </a:fld>
            <a:endParaRPr kumimoji="1" lang="ja-JP" altLang="en-US"/>
          </a:p>
        </p:txBody>
      </p:sp>
      <p:sp>
        <p:nvSpPr>
          <p:cNvPr id="5" name="フッター プレースホルダー 4">
            <a:extLst>
              <a:ext uri="{FF2B5EF4-FFF2-40B4-BE49-F238E27FC236}">
                <a16:creationId xmlns:a16="http://schemas.microsoft.com/office/drawing/2014/main" id="{7F465EB5-B573-064E-9C8A-7931DA787D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F514C6-B003-D944-A752-CACD85B34C60}"/>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095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27E0D64-53E7-AD44-81FE-FF381EA2F64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3F5200B-44A0-6340-A499-9012162809B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6B213B-0735-0842-91D5-E3B5BB05E238}"/>
              </a:ext>
            </a:extLst>
          </p:cNvPr>
          <p:cNvSpPr>
            <a:spLocks noGrp="1"/>
          </p:cNvSpPr>
          <p:nvPr>
            <p:ph type="dt" sz="half" idx="10"/>
          </p:nvPr>
        </p:nvSpPr>
        <p:spPr/>
        <p:txBody>
          <a:bodyPr/>
          <a:lstStyle/>
          <a:p>
            <a:fld id="{BEA4188D-7DD9-3F40-A9B1-1A50E77FC49B}" type="datetimeFigureOut">
              <a:rPr kumimoji="1" lang="ja-JP" altLang="en-US" smtClean="0"/>
              <a:t>2023/2/1</a:t>
            </a:fld>
            <a:endParaRPr kumimoji="1" lang="ja-JP" altLang="en-US"/>
          </a:p>
        </p:txBody>
      </p:sp>
      <p:sp>
        <p:nvSpPr>
          <p:cNvPr id="5" name="フッター プレースホルダー 4">
            <a:extLst>
              <a:ext uri="{FF2B5EF4-FFF2-40B4-BE49-F238E27FC236}">
                <a16:creationId xmlns:a16="http://schemas.microsoft.com/office/drawing/2014/main" id="{E4DC8AF2-39C6-5847-BD36-33A5756465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88D6797-0365-D74F-AA45-B9B3ADB8391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2700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97CEE7-FDA1-C449-ABF0-9FFA7339FA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5CA04C-EFE9-9740-A47C-A32BD6FEC2E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0EA8E0-5907-FF40-9AC6-482B0897E0FF}"/>
              </a:ext>
            </a:extLst>
          </p:cNvPr>
          <p:cNvSpPr>
            <a:spLocks noGrp="1"/>
          </p:cNvSpPr>
          <p:nvPr>
            <p:ph type="dt" sz="half" idx="10"/>
          </p:nvPr>
        </p:nvSpPr>
        <p:spPr/>
        <p:txBody>
          <a:bodyPr/>
          <a:lstStyle/>
          <a:p>
            <a:fld id="{BEA4188D-7DD9-3F40-A9B1-1A50E77FC49B}" type="datetimeFigureOut">
              <a:rPr kumimoji="1" lang="ja-JP" altLang="en-US" smtClean="0"/>
              <a:t>2023/2/1</a:t>
            </a:fld>
            <a:endParaRPr kumimoji="1" lang="ja-JP" altLang="en-US"/>
          </a:p>
        </p:txBody>
      </p:sp>
      <p:sp>
        <p:nvSpPr>
          <p:cNvPr id="5" name="フッター プレースホルダー 4">
            <a:extLst>
              <a:ext uri="{FF2B5EF4-FFF2-40B4-BE49-F238E27FC236}">
                <a16:creationId xmlns:a16="http://schemas.microsoft.com/office/drawing/2014/main" id="{9EFA724C-9CF9-1149-85F0-C0C8794A32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DEB154-1856-1342-8D09-07DADB136EE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87914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9555A-B76D-0A4E-B628-436B8063A43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0E3120-1013-0C41-9801-BE69F853E9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C7E7A51-F86B-F743-A1D3-1B45250C7CD1}"/>
              </a:ext>
            </a:extLst>
          </p:cNvPr>
          <p:cNvSpPr>
            <a:spLocks noGrp="1"/>
          </p:cNvSpPr>
          <p:nvPr>
            <p:ph type="dt" sz="half" idx="10"/>
          </p:nvPr>
        </p:nvSpPr>
        <p:spPr/>
        <p:txBody>
          <a:bodyPr/>
          <a:lstStyle/>
          <a:p>
            <a:fld id="{BEA4188D-7DD9-3F40-A9B1-1A50E77FC49B}" type="datetimeFigureOut">
              <a:rPr kumimoji="1" lang="ja-JP" altLang="en-US" smtClean="0"/>
              <a:t>2023/2/1</a:t>
            </a:fld>
            <a:endParaRPr kumimoji="1" lang="ja-JP" altLang="en-US"/>
          </a:p>
        </p:txBody>
      </p:sp>
      <p:sp>
        <p:nvSpPr>
          <p:cNvPr id="5" name="フッター プレースホルダー 4">
            <a:extLst>
              <a:ext uri="{FF2B5EF4-FFF2-40B4-BE49-F238E27FC236}">
                <a16:creationId xmlns:a16="http://schemas.microsoft.com/office/drawing/2014/main" id="{6B010686-8F28-9649-82AC-4011F9D8B2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6C3361-BCF3-284D-A095-6376657B1EAC}"/>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734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7E68AC-578E-B740-AFB6-5707142088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3255A67-DDDD-B440-B48B-BF72D298FA3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761797F-31B8-8C48-B4DE-887891FA473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877E4A4-CD48-2043-9705-09F5440F21E9}"/>
              </a:ext>
            </a:extLst>
          </p:cNvPr>
          <p:cNvSpPr>
            <a:spLocks noGrp="1"/>
          </p:cNvSpPr>
          <p:nvPr>
            <p:ph type="dt" sz="half" idx="10"/>
          </p:nvPr>
        </p:nvSpPr>
        <p:spPr/>
        <p:txBody>
          <a:bodyPr/>
          <a:lstStyle/>
          <a:p>
            <a:fld id="{BEA4188D-7DD9-3F40-A9B1-1A50E77FC49B}" type="datetimeFigureOut">
              <a:rPr kumimoji="1" lang="ja-JP" altLang="en-US" smtClean="0"/>
              <a:t>2023/2/1</a:t>
            </a:fld>
            <a:endParaRPr kumimoji="1" lang="ja-JP" altLang="en-US"/>
          </a:p>
        </p:txBody>
      </p:sp>
      <p:sp>
        <p:nvSpPr>
          <p:cNvPr id="6" name="フッター プレースホルダー 5">
            <a:extLst>
              <a:ext uri="{FF2B5EF4-FFF2-40B4-BE49-F238E27FC236}">
                <a16:creationId xmlns:a16="http://schemas.microsoft.com/office/drawing/2014/main" id="{589251B6-0961-514E-A054-09B4B8EA12D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B7E11C-C232-864C-851D-8D65EE047FB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87041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C1511D-E66A-6F46-94E4-3323050B321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A47165-0778-6E4B-A3D0-5EB3F5875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A2F9448-D996-B443-A0F3-4C1B5C16582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678BCCC-5EB2-0C4F-BF51-1E4979251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A409848-7CEA-6141-97B0-BE71DB4A8E4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09B7850-8915-8242-A440-EE1FE7C7739F}"/>
              </a:ext>
            </a:extLst>
          </p:cNvPr>
          <p:cNvSpPr>
            <a:spLocks noGrp="1"/>
          </p:cNvSpPr>
          <p:nvPr>
            <p:ph type="dt" sz="half" idx="10"/>
          </p:nvPr>
        </p:nvSpPr>
        <p:spPr/>
        <p:txBody>
          <a:bodyPr/>
          <a:lstStyle/>
          <a:p>
            <a:fld id="{BEA4188D-7DD9-3F40-A9B1-1A50E77FC49B}" type="datetimeFigureOut">
              <a:rPr kumimoji="1" lang="ja-JP" altLang="en-US" smtClean="0"/>
              <a:t>2023/2/1</a:t>
            </a:fld>
            <a:endParaRPr kumimoji="1" lang="ja-JP" altLang="en-US"/>
          </a:p>
        </p:txBody>
      </p:sp>
      <p:sp>
        <p:nvSpPr>
          <p:cNvPr id="8" name="フッター プレースホルダー 7">
            <a:extLst>
              <a:ext uri="{FF2B5EF4-FFF2-40B4-BE49-F238E27FC236}">
                <a16:creationId xmlns:a16="http://schemas.microsoft.com/office/drawing/2014/main" id="{7417EFAD-4741-A446-8859-78AC7DB43C1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ADFF214-2E53-624D-9673-6E6D740DD69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94500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A8C790-D740-B145-BA5C-9A504802058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69C2882-9E6B-A648-A14B-C22D65D3E925}"/>
              </a:ext>
            </a:extLst>
          </p:cNvPr>
          <p:cNvSpPr>
            <a:spLocks noGrp="1"/>
          </p:cNvSpPr>
          <p:nvPr>
            <p:ph type="dt" sz="half" idx="10"/>
          </p:nvPr>
        </p:nvSpPr>
        <p:spPr/>
        <p:txBody>
          <a:bodyPr/>
          <a:lstStyle/>
          <a:p>
            <a:fld id="{BEA4188D-7DD9-3F40-A9B1-1A50E77FC49B}" type="datetimeFigureOut">
              <a:rPr kumimoji="1" lang="ja-JP" altLang="en-US" smtClean="0"/>
              <a:t>2023/2/1</a:t>
            </a:fld>
            <a:endParaRPr kumimoji="1" lang="ja-JP" altLang="en-US"/>
          </a:p>
        </p:txBody>
      </p:sp>
      <p:sp>
        <p:nvSpPr>
          <p:cNvPr id="4" name="フッター プレースホルダー 3">
            <a:extLst>
              <a:ext uri="{FF2B5EF4-FFF2-40B4-BE49-F238E27FC236}">
                <a16:creationId xmlns:a16="http://schemas.microsoft.com/office/drawing/2014/main" id="{1F6E8262-2738-9D4A-8437-55B2CDC2E45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A6F14D5-B7BC-9C4C-BA6E-CC6D5342ED2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16010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E5C7530-A66F-C845-BF96-852255A5A97A}"/>
              </a:ext>
            </a:extLst>
          </p:cNvPr>
          <p:cNvSpPr>
            <a:spLocks noGrp="1"/>
          </p:cNvSpPr>
          <p:nvPr>
            <p:ph type="dt" sz="half" idx="10"/>
          </p:nvPr>
        </p:nvSpPr>
        <p:spPr/>
        <p:txBody>
          <a:bodyPr/>
          <a:lstStyle/>
          <a:p>
            <a:fld id="{BEA4188D-7DD9-3F40-A9B1-1A50E77FC49B}" type="datetimeFigureOut">
              <a:rPr kumimoji="1" lang="ja-JP" altLang="en-US" smtClean="0"/>
              <a:t>2023/2/1</a:t>
            </a:fld>
            <a:endParaRPr kumimoji="1" lang="ja-JP" altLang="en-US"/>
          </a:p>
        </p:txBody>
      </p:sp>
      <p:sp>
        <p:nvSpPr>
          <p:cNvPr id="3" name="フッター プレースホルダー 2">
            <a:extLst>
              <a:ext uri="{FF2B5EF4-FFF2-40B4-BE49-F238E27FC236}">
                <a16:creationId xmlns:a16="http://schemas.microsoft.com/office/drawing/2014/main" id="{D7904337-6DEE-5C41-B6B6-C44E10F5F92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748308-9C23-4C45-BE20-BAA23F06834A}"/>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450646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27AD9E-5115-3347-8944-660BA25C17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4E7585-4EDC-1648-B55E-7B8F8EF38F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215ABAE-1F53-8844-BBFF-0C4651F78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26122DA-D9BC-6B4A-8DCE-FD7550787723}"/>
              </a:ext>
            </a:extLst>
          </p:cNvPr>
          <p:cNvSpPr>
            <a:spLocks noGrp="1"/>
          </p:cNvSpPr>
          <p:nvPr>
            <p:ph type="dt" sz="half" idx="10"/>
          </p:nvPr>
        </p:nvSpPr>
        <p:spPr/>
        <p:txBody>
          <a:bodyPr/>
          <a:lstStyle/>
          <a:p>
            <a:fld id="{BEA4188D-7DD9-3F40-A9B1-1A50E77FC49B}" type="datetimeFigureOut">
              <a:rPr kumimoji="1" lang="ja-JP" altLang="en-US" smtClean="0"/>
              <a:t>2023/2/1</a:t>
            </a:fld>
            <a:endParaRPr kumimoji="1" lang="ja-JP" altLang="en-US"/>
          </a:p>
        </p:txBody>
      </p:sp>
      <p:sp>
        <p:nvSpPr>
          <p:cNvPr id="6" name="フッター プレースホルダー 5">
            <a:extLst>
              <a:ext uri="{FF2B5EF4-FFF2-40B4-BE49-F238E27FC236}">
                <a16:creationId xmlns:a16="http://schemas.microsoft.com/office/drawing/2014/main" id="{3BBC585C-13B4-7845-8706-8CA88F14C9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9BBA351-35F9-8E43-A096-75A5476CD0D3}"/>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55438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008DBF-73E4-DD46-ADCF-10DB4103226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7D13AAC-A02D-C045-8728-34B99D65E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7045009-931A-6A43-AB29-265BFFC14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7D4F27-0068-AE45-9F06-F9CCC5B2C7AF}"/>
              </a:ext>
            </a:extLst>
          </p:cNvPr>
          <p:cNvSpPr>
            <a:spLocks noGrp="1"/>
          </p:cNvSpPr>
          <p:nvPr>
            <p:ph type="dt" sz="half" idx="10"/>
          </p:nvPr>
        </p:nvSpPr>
        <p:spPr/>
        <p:txBody>
          <a:bodyPr/>
          <a:lstStyle/>
          <a:p>
            <a:fld id="{BEA4188D-7DD9-3F40-A9B1-1A50E77FC49B}" type="datetimeFigureOut">
              <a:rPr kumimoji="1" lang="ja-JP" altLang="en-US" smtClean="0"/>
              <a:t>2023/2/1</a:t>
            </a:fld>
            <a:endParaRPr kumimoji="1" lang="ja-JP" altLang="en-US"/>
          </a:p>
        </p:txBody>
      </p:sp>
      <p:sp>
        <p:nvSpPr>
          <p:cNvPr id="6" name="フッター プレースホルダー 5">
            <a:extLst>
              <a:ext uri="{FF2B5EF4-FFF2-40B4-BE49-F238E27FC236}">
                <a16:creationId xmlns:a16="http://schemas.microsoft.com/office/drawing/2014/main" id="{624C028A-C45E-E845-9210-691D6A0124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9BFC434-3F5F-C144-843D-BAC5183966C8}"/>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2439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12565BF-1AB5-2E42-84B5-175E19BAAD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6AEBDB-6BF4-4B47-B4C7-D9A88FEA98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2853A3-5317-AF48-A78E-9180B2167C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4188D-7DD9-3F40-A9B1-1A50E77FC49B}" type="datetimeFigureOut">
              <a:rPr kumimoji="1" lang="ja-JP" altLang="en-US" smtClean="0"/>
              <a:t>2023/2/1</a:t>
            </a:fld>
            <a:endParaRPr kumimoji="1" lang="ja-JP" altLang="en-US"/>
          </a:p>
        </p:txBody>
      </p:sp>
      <p:sp>
        <p:nvSpPr>
          <p:cNvPr id="5" name="フッター プレースホルダー 4">
            <a:extLst>
              <a:ext uri="{FF2B5EF4-FFF2-40B4-BE49-F238E27FC236}">
                <a16:creationId xmlns:a16="http://schemas.microsoft.com/office/drawing/2014/main" id="{1BCCD2E0-28C2-C647-9224-72DE3D3794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C368F62-978A-7E4F-A3C0-5CE10F8B93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288674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ac-illust.com/main/search_result.php?word=%E3%82%B5%E3%83%AB%E3%83%88%E3%83%AA%E3%82%A4%E3%83%90%E3%83%A9"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s://kodoira.com/egao-heart/"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0A3F7D25-4E60-DCA9-0971-219779A9D6BC}"/>
              </a:ext>
            </a:extLst>
          </p:cNvPr>
          <p:cNvPicPr>
            <a:picLocks noChangeAspect="1"/>
          </p:cNvPicPr>
          <p:nvPr/>
        </p:nvPicPr>
        <p:blipFill>
          <a:blip r:embed="rId3"/>
          <a:stretch>
            <a:fillRect/>
          </a:stretch>
        </p:blipFill>
        <p:spPr>
          <a:xfrm>
            <a:off x="0" y="1365211"/>
            <a:ext cx="8779662" cy="5402694"/>
          </a:xfrm>
          <a:prstGeom prst="rect">
            <a:avLst/>
          </a:prstGeom>
        </p:spPr>
      </p:pic>
      <p:cxnSp>
        <p:nvCxnSpPr>
          <p:cNvPr id="12" name="直線コネクタ 11">
            <a:extLst>
              <a:ext uri="{FF2B5EF4-FFF2-40B4-BE49-F238E27FC236}">
                <a16:creationId xmlns:a16="http://schemas.microsoft.com/office/drawing/2014/main" id="{B00B2D65-1285-994C-AAE5-22D7BB3FD9F7}"/>
              </a:ext>
            </a:extLst>
          </p:cNvPr>
          <p:cNvCxnSpPr>
            <a:cxnSpLocks/>
          </p:cNvCxnSpPr>
          <p:nvPr/>
        </p:nvCxnSpPr>
        <p:spPr>
          <a:xfrm flipV="1">
            <a:off x="0" y="0"/>
            <a:ext cx="12054476" cy="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1D9FD622-0148-8744-92AF-898D98D64AC1}"/>
              </a:ext>
            </a:extLst>
          </p:cNvPr>
          <p:cNvSpPr/>
          <p:nvPr/>
        </p:nvSpPr>
        <p:spPr>
          <a:xfrm>
            <a:off x="8817007" y="271848"/>
            <a:ext cx="3237469" cy="6425514"/>
          </a:xfrm>
          <a:prstGeom prst="rect">
            <a:avLst/>
          </a:prstGeom>
          <a:noFill/>
          <a:ln w="12700">
            <a:solidFill>
              <a:srgbClr val="9411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1">
                  <a:lumMod val="50000"/>
                </a:schemeClr>
              </a:solidFill>
              <a:latin typeface="Tsukushi A Round Gothic Regular" panose="02020400000000000000" pitchFamily="18" charset="-128"/>
              <a:ea typeface="Tsukushi A Round Gothic Regular" panose="02020400000000000000" pitchFamily="18" charset="-128"/>
            </a:endParaRPr>
          </a:p>
        </p:txBody>
      </p:sp>
      <p:sp>
        <p:nvSpPr>
          <p:cNvPr id="8" name="テキスト ボックス 7">
            <a:extLst>
              <a:ext uri="{FF2B5EF4-FFF2-40B4-BE49-F238E27FC236}">
                <a16:creationId xmlns:a16="http://schemas.microsoft.com/office/drawing/2014/main" id="{67DE7887-E618-CE48-988A-F9135D07A1EB}"/>
              </a:ext>
            </a:extLst>
          </p:cNvPr>
          <p:cNvSpPr txBox="1"/>
          <p:nvPr/>
        </p:nvSpPr>
        <p:spPr>
          <a:xfrm>
            <a:off x="423234" y="1023088"/>
            <a:ext cx="3106593" cy="276999"/>
          </a:xfrm>
          <a:prstGeom prst="rect">
            <a:avLst/>
          </a:prstGeom>
          <a:noFill/>
        </p:spPr>
        <p:txBody>
          <a:bodyPr wrap="square" rtlCol="0">
            <a:spAutoFit/>
          </a:bodyPr>
          <a:lstStyle/>
          <a:p>
            <a:r>
              <a:rPr kumimoji="1" lang="ja-JP" altLang="en-US" sz="1200" i="1" dirty="0">
                <a:solidFill>
                  <a:srgbClr val="00B0F0"/>
                </a:solidFill>
                <a:latin typeface="Meiryo" panose="020B0604030504040204" pitchFamily="34" charset="-128"/>
                <a:ea typeface="Meiryo" panose="020B0604030504040204" pitchFamily="34" charset="-128"/>
                <a:cs typeface="ＤＦＰ教科書体W3"/>
              </a:rPr>
              <a:t>わたしたちはイエスさまと一緒に歩む</a:t>
            </a:r>
            <a:endParaRPr kumimoji="1" lang="en-US" altLang="ja-JP" sz="1200" i="1" dirty="0">
              <a:solidFill>
                <a:srgbClr val="00B0F0"/>
              </a:solidFill>
              <a:latin typeface="Meiryo" panose="020B0604030504040204" pitchFamily="34" charset="-128"/>
              <a:ea typeface="Meiryo" panose="020B0604030504040204" pitchFamily="34" charset="-128"/>
              <a:cs typeface="ＤＦＰ教科書体W3"/>
            </a:endParaRPr>
          </a:p>
        </p:txBody>
      </p:sp>
      <p:sp>
        <p:nvSpPr>
          <p:cNvPr id="9" name="テキスト ボックス 8">
            <a:extLst>
              <a:ext uri="{FF2B5EF4-FFF2-40B4-BE49-F238E27FC236}">
                <a16:creationId xmlns:a16="http://schemas.microsoft.com/office/drawing/2014/main" id="{B252AD38-9412-6643-8FDD-6C775636B8D3}"/>
              </a:ext>
            </a:extLst>
          </p:cNvPr>
          <p:cNvSpPr txBox="1"/>
          <p:nvPr/>
        </p:nvSpPr>
        <p:spPr>
          <a:xfrm>
            <a:off x="5103340" y="202803"/>
            <a:ext cx="3615822" cy="1077218"/>
          </a:xfrm>
          <a:prstGeom prst="rect">
            <a:avLst/>
          </a:prstGeom>
          <a:noFill/>
          <a:ln w="28575">
            <a:solidFill>
              <a:srgbClr val="D883FF"/>
            </a:solidFill>
          </a:ln>
        </p:spPr>
        <p:txBody>
          <a:bodyPr wrap="square" rtlCol="0">
            <a:spAutoFit/>
          </a:bodyPr>
          <a:lstStyle/>
          <a:p>
            <a:pPr algn="r"/>
            <a:r>
              <a:rPr lang="ja-JP" altLang="en-US" sz="1600" b="1">
                <a:solidFill>
                  <a:schemeClr val="accent2"/>
                </a:solidFill>
                <a:latin typeface="+mj-ea"/>
                <a:ea typeface="+mj-ea"/>
              </a:rPr>
              <a:t>愛は忍耐強い。愛は情け深い。</a:t>
            </a:r>
            <a:endParaRPr lang="en-US" altLang="ja-JP" sz="1600" b="1" dirty="0">
              <a:solidFill>
                <a:schemeClr val="accent2"/>
              </a:solidFill>
              <a:latin typeface="+mj-ea"/>
              <a:ea typeface="+mj-ea"/>
            </a:endParaRPr>
          </a:p>
          <a:p>
            <a:pPr algn="r"/>
            <a:r>
              <a:rPr lang="ja-JP" altLang="en-US" sz="1600" b="1">
                <a:solidFill>
                  <a:schemeClr val="accent2"/>
                </a:solidFill>
                <a:latin typeface="+mj-ea"/>
                <a:ea typeface="+mj-ea"/>
              </a:rPr>
              <a:t>ねたまない。</a:t>
            </a:r>
            <a:endParaRPr lang="en-US" altLang="ja-JP" sz="1600" b="1" dirty="0">
              <a:solidFill>
                <a:schemeClr val="accent2"/>
              </a:solidFill>
              <a:latin typeface="+mj-ea"/>
              <a:ea typeface="+mj-ea"/>
            </a:endParaRPr>
          </a:p>
          <a:p>
            <a:pPr algn="r"/>
            <a:r>
              <a:rPr lang="ja-JP" altLang="en-US" sz="1600" b="1">
                <a:solidFill>
                  <a:schemeClr val="accent2"/>
                </a:solidFill>
                <a:latin typeface="+mj-ea"/>
                <a:ea typeface="+mj-ea"/>
              </a:rPr>
              <a:t>愛は自慢せず、高ぶらない</a:t>
            </a:r>
            <a:r>
              <a:rPr lang="ja-JP" altLang="en-US" sz="1600" b="1">
                <a:solidFill>
                  <a:srgbClr val="945200"/>
                </a:solidFill>
                <a:latin typeface="+mj-ea"/>
                <a:ea typeface="+mj-ea"/>
              </a:rPr>
              <a:t>。</a:t>
            </a:r>
            <a:endParaRPr lang="en-US" altLang="ja-JP" sz="1600" b="1" dirty="0">
              <a:solidFill>
                <a:srgbClr val="945200"/>
              </a:solidFill>
              <a:latin typeface="+mj-ea"/>
              <a:ea typeface="+mj-ea"/>
            </a:endParaRPr>
          </a:p>
          <a:p>
            <a:pPr algn="r"/>
            <a:r>
              <a:rPr lang="ja-JP" altLang="en-US" sz="1600" b="1">
                <a:solidFill>
                  <a:schemeClr val="accent5"/>
                </a:solidFill>
                <a:latin typeface="+mj-ea"/>
                <a:ea typeface="+mj-ea"/>
              </a:rPr>
              <a:t>コリント信徒への手紙　第一</a:t>
            </a:r>
            <a:r>
              <a:rPr lang="en-US" altLang="ja-JP" sz="1600" b="1" dirty="0">
                <a:solidFill>
                  <a:schemeClr val="accent5"/>
                </a:solidFill>
                <a:latin typeface="+mj-ea"/>
                <a:ea typeface="+mj-ea"/>
              </a:rPr>
              <a:t>13</a:t>
            </a:r>
            <a:r>
              <a:rPr lang="ja-JP" altLang="en-US" sz="1600" b="1">
                <a:solidFill>
                  <a:schemeClr val="accent5"/>
                </a:solidFill>
                <a:latin typeface="+mj-ea"/>
                <a:ea typeface="+mj-ea"/>
              </a:rPr>
              <a:t>章</a:t>
            </a:r>
            <a:r>
              <a:rPr lang="en-US" altLang="ja-JP" sz="1600" b="1" dirty="0">
                <a:solidFill>
                  <a:schemeClr val="accent5"/>
                </a:solidFill>
                <a:latin typeface="+mj-ea"/>
                <a:ea typeface="+mj-ea"/>
              </a:rPr>
              <a:t>4</a:t>
            </a:r>
            <a:r>
              <a:rPr lang="ja-JP" altLang="en-US" sz="1600" b="1">
                <a:solidFill>
                  <a:schemeClr val="accent5"/>
                </a:solidFill>
                <a:latin typeface="+mj-ea"/>
                <a:ea typeface="+mj-ea"/>
              </a:rPr>
              <a:t>節</a:t>
            </a:r>
            <a:endParaRPr lang="en-US" altLang="ja-JP" sz="1600" b="1" dirty="0">
              <a:solidFill>
                <a:schemeClr val="accent5"/>
              </a:solidFill>
              <a:latin typeface="+mj-ea"/>
              <a:ea typeface="+mj-ea"/>
            </a:endParaRPr>
          </a:p>
        </p:txBody>
      </p:sp>
      <p:sp>
        <p:nvSpPr>
          <p:cNvPr id="10" name="テキスト ボックス 9">
            <a:extLst>
              <a:ext uri="{FF2B5EF4-FFF2-40B4-BE49-F238E27FC236}">
                <a16:creationId xmlns:a16="http://schemas.microsoft.com/office/drawing/2014/main" id="{BE5D3DA2-942C-CC46-9309-88FBAFFFC23A}"/>
              </a:ext>
            </a:extLst>
          </p:cNvPr>
          <p:cNvSpPr txBox="1"/>
          <p:nvPr/>
        </p:nvSpPr>
        <p:spPr>
          <a:xfrm>
            <a:off x="3529827" y="273394"/>
            <a:ext cx="1398074" cy="769441"/>
          </a:xfrm>
          <a:prstGeom prst="rect">
            <a:avLst/>
          </a:prstGeom>
          <a:noFill/>
        </p:spPr>
        <p:txBody>
          <a:bodyPr wrap="square" rtlCol="0">
            <a:spAutoFit/>
          </a:bodyPr>
          <a:lstStyle/>
          <a:p>
            <a:r>
              <a:rPr lang="ja-JP" altLang="en-US" sz="4400" b="1">
                <a:solidFill>
                  <a:srgbClr val="945200"/>
                </a:solidFill>
                <a:latin typeface="HGMaruGothicMPRO" panose="020F0600000000000000" pitchFamily="34" charset="-128"/>
                <a:ea typeface="HGMaruGothicMPRO" panose="020F0600000000000000" pitchFamily="34" charset="-128"/>
                <a:cs typeface="HGP創英角ｺﾞｼｯｸUB"/>
              </a:rPr>
              <a:t>２月</a:t>
            </a:r>
            <a:endParaRPr kumimoji="1" lang="ja-JP" altLang="en-US" sz="4400" b="1" dirty="0">
              <a:solidFill>
                <a:srgbClr val="945200"/>
              </a:solidFill>
              <a:latin typeface="HGMaruGothicMPRO" panose="020F0600000000000000" pitchFamily="34" charset="-128"/>
              <a:ea typeface="HGMaruGothicMPRO" panose="020F0600000000000000" pitchFamily="34" charset="-128"/>
              <a:cs typeface="HGP創英角ｺﾞｼｯｸUB"/>
            </a:endParaRPr>
          </a:p>
        </p:txBody>
      </p:sp>
      <p:cxnSp>
        <p:nvCxnSpPr>
          <p:cNvPr id="14" name="直線コネクタ 13">
            <a:extLst>
              <a:ext uri="{FF2B5EF4-FFF2-40B4-BE49-F238E27FC236}">
                <a16:creationId xmlns:a16="http://schemas.microsoft.com/office/drawing/2014/main" id="{8B97142C-4967-644D-AA75-8840AF627B01}"/>
              </a:ext>
            </a:extLst>
          </p:cNvPr>
          <p:cNvCxnSpPr>
            <a:cxnSpLocks/>
          </p:cNvCxnSpPr>
          <p:nvPr/>
        </p:nvCxnSpPr>
        <p:spPr>
          <a:xfrm>
            <a:off x="0" y="6787978"/>
            <a:ext cx="1205447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5">
            <a:extLst>
              <a:ext uri="{FF2B5EF4-FFF2-40B4-BE49-F238E27FC236}">
                <a16:creationId xmlns:a16="http://schemas.microsoft.com/office/drawing/2014/main" id="{AD448F3B-91A7-204A-8C83-12BD91308667}"/>
              </a:ext>
            </a:extLst>
          </p:cNvPr>
          <p:cNvSpPr txBox="1"/>
          <p:nvPr/>
        </p:nvSpPr>
        <p:spPr>
          <a:xfrm>
            <a:off x="8817006" y="270646"/>
            <a:ext cx="3239069" cy="338554"/>
          </a:xfrm>
          <a:prstGeom prst="rect">
            <a:avLst/>
          </a:prstGeom>
          <a:solidFill>
            <a:srgbClr val="FF8AD8"/>
          </a:solidFill>
          <a:ln>
            <a:noFill/>
          </a:ln>
        </p:spPr>
        <p:txBody>
          <a:bodyPr wrap="square" rtlCol="0">
            <a:spAutoFit/>
          </a:bodyPr>
          <a:lstStyle/>
          <a:p>
            <a:pPr algn="ctr"/>
            <a:r>
              <a:rPr lang="ja-JP" altLang="en-US" sz="1600" i="1">
                <a:solidFill>
                  <a:schemeClr val="bg1"/>
                </a:solidFill>
                <a:latin typeface="Meiryo" panose="020B0604030504040204" pitchFamily="34" charset="-128"/>
                <a:ea typeface="Meiryo" panose="020B0604030504040204" pitchFamily="34" charset="-128"/>
                <a:cs typeface="メイリオ"/>
              </a:rPr>
              <a:t>２月の祈り</a:t>
            </a:r>
            <a:endParaRPr lang="en-US" altLang="ja-JP" sz="1600" i="1" dirty="0">
              <a:solidFill>
                <a:schemeClr val="bg1"/>
              </a:solidFill>
              <a:latin typeface="Meiryo" panose="020B0604030504040204" pitchFamily="34" charset="-128"/>
              <a:ea typeface="Meiryo" panose="020B0604030504040204" pitchFamily="34" charset="-128"/>
              <a:cs typeface="メイリオ"/>
            </a:endParaRPr>
          </a:p>
        </p:txBody>
      </p:sp>
      <p:sp>
        <p:nvSpPr>
          <p:cNvPr id="6" name="テキスト ボックス 5">
            <a:extLst>
              <a:ext uri="{FF2B5EF4-FFF2-40B4-BE49-F238E27FC236}">
                <a16:creationId xmlns:a16="http://schemas.microsoft.com/office/drawing/2014/main" id="{C12517AE-75D8-BE4C-9157-FD6F0FAA15C0}"/>
              </a:ext>
            </a:extLst>
          </p:cNvPr>
          <p:cNvSpPr txBox="1"/>
          <p:nvPr/>
        </p:nvSpPr>
        <p:spPr>
          <a:xfrm>
            <a:off x="8871877" y="859531"/>
            <a:ext cx="3145254" cy="3605602"/>
          </a:xfrm>
          <a:prstGeom prst="rect">
            <a:avLst/>
          </a:prstGeom>
          <a:noFill/>
        </p:spPr>
        <p:txBody>
          <a:bodyPr wrap="square" rtlCol="0">
            <a:spAutoFit/>
          </a:bodyPr>
          <a:lstStyle/>
          <a:p>
            <a:r>
              <a:rPr kumimoji="1" lang="ja-JP" altLang="en-US" sz="1200" b="1" u="sng">
                <a:solidFill>
                  <a:schemeClr val="accent2">
                    <a:lumMod val="75000"/>
                  </a:schemeClr>
                </a:solidFill>
                <a:latin typeface="Meiryo" panose="020B0604030504040204" pitchFamily="34" charset="-128"/>
                <a:ea typeface="Meiryo" panose="020B0604030504040204" pitchFamily="34" charset="-128"/>
              </a:rPr>
              <a:t>青年部</a:t>
            </a:r>
            <a:r>
              <a:rPr lang="ja-JP" altLang="en-US" sz="1200" b="1" u="sng">
                <a:solidFill>
                  <a:schemeClr val="accent2">
                    <a:lumMod val="75000"/>
                  </a:schemeClr>
                </a:solidFill>
                <a:latin typeface="Meiryo" panose="020B0604030504040204" pitchFamily="34" charset="-128"/>
                <a:ea typeface="Meiryo" panose="020B0604030504040204" pitchFamily="34" charset="-128"/>
              </a:rPr>
              <a:t>：</a:t>
            </a:r>
            <a:endParaRPr lang="en-US" altLang="ja-JP" sz="1200" b="1" u="sng" dirty="0">
              <a:solidFill>
                <a:schemeClr val="accent2">
                  <a:lumMod val="75000"/>
                </a:schemeClr>
              </a:solidFill>
              <a:latin typeface="Meiryo" panose="020B0604030504040204" pitchFamily="34" charset="-128"/>
              <a:ea typeface="Meiryo" panose="020B0604030504040204" pitchFamily="34" charset="-128"/>
            </a:endParaRPr>
          </a:p>
          <a:p>
            <a:r>
              <a:rPr lang="ja-JP" altLang="en-US" sz="1200">
                <a:solidFill>
                  <a:schemeClr val="accent2">
                    <a:lumMod val="75000"/>
                  </a:schemeClr>
                </a:solidFill>
                <a:latin typeface="Meiryo" panose="020B0604030504040204" pitchFamily="34" charset="-128"/>
                <a:ea typeface="Meiryo" panose="020B0604030504040204" pitchFamily="34" charset="-128"/>
              </a:rPr>
              <a:t>新しい進路、新しい生活を準備する時に、主なる神様の御心を求めながら歩めますように。</a:t>
            </a:r>
            <a:endParaRPr lang="en-US" altLang="ja-JP" sz="1200" dirty="0">
              <a:solidFill>
                <a:schemeClr val="accent2">
                  <a:lumMod val="75000"/>
                </a:schemeClr>
              </a:solidFill>
              <a:latin typeface="Meiryo" panose="020B0604030504040204" pitchFamily="34" charset="-128"/>
              <a:ea typeface="Meiryo" panose="020B0604030504040204" pitchFamily="34" charset="-128"/>
            </a:endParaRPr>
          </a:p>
          <a:p>
            <a:r>
              <a:rPr kumimoji="1" lang="ja-JP" altLang="en-US" sz="1200" b="1" u="sng">
                <a:solidFill>
                  <a:schemeClr val="accent2">
                    <a:lumMod val="75000"/>
                  </a:schemeClr>
                </a:solidFill>
                <a:latin typeface="Meiryo" panose="020B0604030504040204" pitchFamily="34" charset="-128"/>
                <a:ea typeface="Meiryo" panose="020B0604030504040204" pitchFamily="34" charset="-128"/>
              </a:rPr>
              <a:t>男女宣教会</a:t>
            </a:r>
            <a:r>
              <a:rPr lang="ja-JP" altLang="en-US" sz="1200" b="1" u="sng">
                <a:solidFill>
                  <a:schemeClr val="accent2">
                    <a:lumMod val="75000"/>
                  </a:schemeClr>
                </a:solidFill>
                <a:latin typeface="Meiryo" panose="020B0604030504040204" pitchFamily="34" charset="-128"/>
                <a:ea typeface="Meiryo" panose="020B0604030504040204" pitchFamily="34" charset="-128"/>
              </a:rPr>
              <a:t>：</a:t>
            </a:r>
            <a:endParaRPr lang="en-US" altLang="ja-JP" sz="1200" b="1" u="sng" dirty="0">
              <a:solidFill>
                <a:schemeClr val="accent2">
                  <a:lumMod val="75000"/>
                </a:schemeClr>
              </a:solidFill>
              <a:latin typeface="Meiryo" panose="020B0604030504040204" pitchFamily="34" charset="-128"/>
              <a:ea typeface="Meiryo" panose="020B0604030504040204" pitchFamily="34" charset="-128"/>
            </a:endParaRPr>
          </a:p>
          <a:p>
            <a:r>
              <a:rPr lang="ja-JP" altLang="en-US" sz="1200">
                <a:solidFill>
                  <a:schemeClr val="accent2">
                    <a:lumMod val="75000"/>
                  </a:schemeClr>
                </a:solidFill>
                <a:latin typeface="Meiryo" panose="020B0604030504040204" pitchFamily="34" charset="-128"/>
                <a:ea typeface="Meiryo" panose="020B0604030504040204" pitchFamily="34" charset="-128"/>
              </a:rPr>
              <a:t>日々御心を受け取り主の愛によって生かされ、その愛の中で家庭が守られますように。</a:t>
            </a:r>
            <a:endParaRPr lang="en-US" altLang="ja-JP" sz="1200" dirty="0">
              <a:solidFill>
                <a:schemeClr val="accent2">
                  <a:lumMod val="75000"/>
                </a:schemeClr>
              </a:solidFill>
              <a:latin typeface="Meiryo" panose="020B0604030504040204" pitchFamily="34" charset="-128"/>
              <a:ea typeface="Meiryo" panose="020B0604030504040204" pitchFamily="34" charset="-128"/>
            </a:endParaRPr>
          </a:p>
          <a:p>
            <a:r>
              <a:rPr lang="ja-JP" altLang="en-US" sz="1200" b="1" u="sng">
                <a:solidFill>
                  <a:schemeClr val="accent2">
                    <a:lumMod val="75000"/>
                  </a:schemeClr>
                </a:solidFill>
                <a:latin typeface="Meiryo" panose="020B0604030504040204" pitchFamily="34" charset="-128"/>
                <a:ea typeface="Meiryo" panose="020B0604030504040204" pitchFamily="34" charset="-128"/>
              </a:rPr>
              <a:t>日曜学校：</a:t>
            </a:r>
            <a:endParaRPr lang="en-US" altLang="ja-JP" sz="1200" b="1" u="sng" dirty="0">
              <a:solidFill>
                <a:schemeClr val="accent2">
                  <a:lumMod val="75000"/>
                </a:schemeClr>
              </a:solidFill>
              <a:latin typeface="Meiryo" panose="020B0604030504040204" pitchFamily="34" charset="-128"/>
              <a:ea typeface="Meiryo" panose="020B0604030504040204" pitchFamily="34" charset="-128"/>
            </a:endParaRPr>
          </a:p>
          <a:p>
            <a:r>
              <a:rPr lang="ja-JP" altLang="en-US" sz="1200">
                <a:solidFill>
                  <a:schemeClr val="accent2">
                    <a:lumMod val="75000"/>
                  </a:schemeClr>
                </a:solidFill>
                <a:latin typeface="Meiryo" panose="020B0604030504040204" pitchFamily="34" charset="-128"/>
                <a:ea typeface="Meiryo" panose="020B0604030504040204" pitchFamily="34" charset="-128"/>
              </a:rPr>
              <a:t>神様に力をもらい、神の国を広げていく子ども達となるように。</a:t>
            </a:r>
            <a:endParaRPr lang="en-US" altLang="ja-JP" sz="1200" dirty="0">
              <a:solidFill>
                <a:schemeClr val="accent2">
                  <a:lumMod val="75000"/>
                </a:schemeClr>
              </a:solidFill>
              <a:latin typeface="Meiryo" panose="020B0604030504040204" pitchFamily="34" charset="-128"/>
              <a:ea typeface="Meiryo" panose="020B0604030504040204" pitchFamily="34" charset="-128"/>
            </a:endParaRPr>
          </a:p>
          <a:p>
            <a:r>
              <a:rPr lang="en-US" altLang="ja-JP" sz="1200" b="1" u="sng" dirty="0">
                <a:solidFill>
                  <a:schemeClr val="accent2">
                    <a:lumMod val="75000"/>
                  </a:schemeClr>
                </a:solidFill>
                <a:latin typeface="Meiryo" panose="020B0604030504040204" pitchFamily="34" charset="-128"/>
                <a:ea typeface="Meiryo" panose="020B0604030504040204" pitchFamily="34" charset="-128"/>
              </a:rPr>
              <a:t>English</a:t>
            </a:r>
            <a:r>
              <a:rPr lang="ja-JP" altLang="en-US" sz="1200" b="1" u="sng">
                <a:solidFill>
                  <a:schemeClr val="accent2">
                    <a:lumMod val="75000"/>
                  </a:schemeClr>
                </a:solidFill>
                <a:latin typeface="Meiryo" panose="020B0604030504040204" pitchFamily="34" charset="-128"/>
                <a:ea typeface="Meiryo" panose="020B0604030504040204" pitchFamily="34" charset="-128"/>
              </a:rPr>
              <a:t> </a:t>
            </a:r>
            <a:r>
              <a:rPr lang="en-US" altLang="ja-JP" sz="1200" b="1" u="sng" dirty="0">
                <a:solidFill>
                  <a:schemeClr val="accent2">
                    <a:lumMod val="75000"/>
                  </a:schemeClr>
                </a:solidFill>
                <a:latin typeface="Meiryo" panose="020B0604030504040204" pitchFamily="34" charset="-128"/>
                <a:ea typeface="Meiryo" panose="020B0604030504040204" pitchFamily="34" charset="-128"/>
              </a:rPr>
              <a:t>Ministry</a:t>
            </a:r>
            <a:r>
              <a:rPr lang="ja-JP" altLang="en-US" sz="1200" b="1" u="sng">
                <a:solidFill>
                  <a:schemeClr val="accent2">
                    <a:lumMod val="75000"/>
                  </a:schemeClr>
                </a:solidFill>
                <a:latin typeface="Meiryo" panose="020B0604030504040204" pitchFamily="34" charset="-128"/>
                <a:ea typeface="Meiryo" panose="020B0604030504040204" pitchFamily="34" charset="-128"/>
              </a:rPr>
              <a:t>：</a:t>
            </a:r>
            <a:endParaRPr lang="en-US" altLang="ja-JP" sz="1200" b="1" u="sng" dirty="0">
              <a:solidFill>
                <a:schemeClr val="accent2">
                  <a:lumMod val="75000"/>
                </a:schemeClr>
              </a:solidFill>
              <a:latin typeface="Meiryo" panose="020B0604030504040204" pitchFamily="34" charset="-128"/>
              <a:ea typeface="Meiryo" panose="020B0604030504040204" pitchFamily="34" charset="-128"/>
            </a:endParaRPr>
          </a:p>
          <a:p>
            <a:r>
              <a:rPr lang="ja-JP" altLang="en-US" sz="1200">
                <a:solidFill>
                  <a:schemeClr val="accent2">
                    <a:lumMod val="75000"/>
                  </a:schemeClr>
                </a:solidFill>
                <a:latin typeface="Meiryo" panose="020B0604030504040204" pitchFamily="34" charset="-128"/>
                <a:ea typeface="Meiryo" panose="020B0604030504040204" pitchFamily="34" charset="-128"/>
              </a:rPr>
              <a:t>リーダーたちの成長のために。主を愛する喜び、共同体を愛する喜びを体験し、更に用いられるように。</a:t>
            </a:r>
            <a:endParaRPr lang="en-US" altLang="ja-JP" sz="1200" dirty="0">
              <a:solidFill>
                <a:schemeClr val="accent2">
                  <a:lumMod val="75000"/>
                </a:schemeClr>
              </a:solidFill>
              <a:latin typeface="Meiryo" panose="020B0604030504040204" pitchFamily="34" charset="-128"/>
              <a:ea typeface="Meiryo" panose="020B0604030504040204" pitchFamily="34" charset="-128"/>
            </a:endParaRPr>
          </a:p>
          <a:p>
            <a:r>
              <a:rPr kumimoji="1" lang="ja-JP" altLang="en-US" sz="1200" b="1" u="sng">
                <a:solidFill>
                  <a:schemeClr val="accent2">
                    <a:lumMod val="75000"/>
                  </a:schemeClr>
                </a:solidFill>
                <a:latin typeface="Meiryo" panose="020B0604030504040204" pitchFamily="34" charset="-128"/>
                <a:ea typeface="Meiryo" panose="020B0604030504040204" pitchFamily="34" charset="-128"/>
              </a:rPr>
              <a:t>ブレッシング部：</a:t>
            </a:r>
            <a:endParaRPr kumimoji="1" lang="en-US" altLang="ja-JP" sz="1200" b="1" u="sng" dirty="0">
              <a:solidFill>
                <a:schemeClr val="accent2">
                  <a:lumMod val="75000"/>
                </a:schemeClr>
              </a:solidFill>
              <a:latin typeface="Meiryo" panose="020B0604030504040204" pitchFamily="34" charset="-128"/>
              <a:ea typeface="Meiryo" panose="020B0604030504040204" pitchFamily="34" charset="-128"/>
            </a:endParaRPr>
          </a:p>
          <a:p>
            <a:r>
              <a:rPr kumimoji="1" lang="ja-JP" altLang="en-US" sz="1200">
                <a:solidFill>
                  <a:schemeClr val="accent2">
                    <a:lumMod val="75000"/>
                  </a:schemeClr>
                </a:solidFill>
                <a:latin typeface="Meiryo" panose="020B0604030504040204" pitchFamily="34" charset="-128"/>
                <a:ea typeface="Meiryo" panose="020B0604030504040204" pitchFamily="34" charset="-128"/>
              </a:rPr>
              <a:t>学生やご家族の健康と日々の生活が守られるように、オンラインでささげる二人の学生がじょうじょんに</a:t>
            </a:r>
            <a:r>
              <a:rPr kumimoji="1" lang="ja-JP" altLang="en-US" sz="1250">
                <a:solidFill>
                  <a:schemeClr val="accent2">
                    <a:lumMod val="75000"/>
                  </a:schemeClr>
                </a:solidFill>
                <a:latin typeface="Meiryo" panose="020B0604030504040204" pitchFamily="34" charset="-128"/>
                <a:ea typeface="Meiryo" panose="020B0604030504040204" pitchFamily="34" charset="-128"/>
              </a:rPr>
              <a:t>オフライン</a:t>
            </a:r>
            <a:r>
              <a:rPr kumimoji="1" lang="ja-JP" altLang="en-US" sz="1200">
                <a:solidFill>
                  <a:schemeClr val="accent2">
                    <a:lumMod val="75000"/>
                  </a:schemeClr>
                </a:solidFill>
                <a:latin typeface="Meiryo" panose="020B0604030504040204" pitchFamily="34" charset="-128"/>
                <a:ea typeface="Meiryo" panose="020B0604030504040204" pitchFamily="34" charset="-128"/>
              </a:rPr>
              <a:t>礼拝に来れるように。　</a:t>
            </a:r>
            <a:endParaRPr kumimoji="1" lang="en-US" altLang="ja-JP" sz="1200" dirty="0">
              <a:solidFill>
                <a:schemeClr val="accent2">
                  <a:lumMod val="75000"/>
                </a:schemeClr>
              </a:solidFill>
              <a:latin typeface="Meiryo" panose="020B0604030504040204" pitchFamily="34" charset="-128"/>
              <a:ea typeface="Meiryo" panose="020B0604030504040204" pitchFamily="34" charset="-128"/>
            </a:endParaRPr>
          </a:p>
        </p:txBody>
      </p:sp>
      <p:sp>
        <p:nvSpPr>
          <p:cNvPr id="7" name="テキスト ボックス 6">
            <a:extLst>
              <a:ext uri="{FF2B5EF4-FFF2-40B4-BE49-F238E27FC236}">
                <a16:creationId xmlns:a16="http://schemas.microsoft.com/office/drawing/2014/main" id="{EE8D4BE8-543D-F546-83A4-2D0B47AF848F}"/>
              </a:ext>
            </a:extLst>
          </p:cNvPr>
          <p:cNvSpPr txBox="1"/>
          <p:nvPr/>
        </p:nvSpPr>
        <p:spPr>
          <a:xfrm>
            <a:off x="444130" y="210062"/>
            <a:ext cx="3020765" cy="1015663"/>
          </a:xfrm>
          <a:prstGeom prst="rect">
            <a:avLst/>
          </a:prstGeom>
          <a:noFill/>
        </p:spPr>
        <p:txBody>
          <a:bodyPr wrap="square" rtlCol="0">
            <a:spAutoFit/>
          </a:bodyPr>
          <a:lstStyle/>
          <a:p>
            <a:r>
              <a:rPr lang="en-US" altLang="ja-JP" sz="6000" b="1" dirty="0" err="1">
                <a:solidFill>
                  <a:schemeClr val="accent5">
                    <a:lumMod val="75000"/>
                  </a:schemeClr>
                </a:solidFill>
                <a:latin typeface="Cooper Black"/>
                <a:ea typeface="ヒラギノ明朝 Pro W3"/>
                <a:cs typeface="Cooper Black"/>
              </a:rPr>
              <a:t>F</a:t>
            </a:r>
            <a:r>
              <a:rPr lang="en-US" altLang="ja-JP" sz="4000" dirty="0" err="1">
                <a:solidFill>
                  <a:schemeClr val="accent5">
                    <a:lumMod val="75000"/>
                  </a:schemeClr>
                </a:solidFill>
                <a:latin typeface="Cooper Black"/>
                <a:ea typeface="ヒラギノ明朝 Pro W3"/>
                <a:cs typeface="Cooper Black"/>
              </a:rPr>
              <a:t>oot</a:t>
            </a:r>
            <a:r>
              <a:rPr lang="en-US" altLang="ja-JP" sz="4400" dirty="0" err="1">
                <a:solidFill>
                  <a:schemeClr val="accent5">
                    <a:lumMod val="75000"/>
                  </a:schemeClr>
                </a:solidFill>
                <a:latin typeface="Cooper Black"/>
                <a:ea typeface="ヒラギノ明朝 Pro W3"/>
                <a:cs typeface="Cooper Black"/>
              </a:rPr>
              <a:t>P</a:t>
            </a:r>
            <a:r>
              <a:rPr lang="en-US" altLang="ja-JP" sz="4000" dirty="0" err="1">
                <a:solidFill>
                  <a:schemeClr val="accent5">
                    <a:lumMod val="75000"/>
                  </a:schemeClr>
                </a:solidFill>
                <a:latin typeface="Cooper Black"/>
                <a:ea typeface="ヒラギノ明朝 Pro W3"/>
                <a:cs typeface="Cooper Black"/>
              </a:rPr>
              <a:t>rint</a:t>
            </a:r>
            <a:r>
              <a:rPr lang="ja-JP" altLang="en-US" sz="3200" dirty="0">
                <a:solidFill>
                  <a:srgbClr val="00FB92"/>
                </a:solidFill>
                <a:latin typeface="Cooper Black"/>
                <a:ea typeface="ヒラギノ明朝 Pro W3"/>
                <a:cs typeface="Cooper Black"/>
              </a:rPr>
              <a:t>　</a:t>
            </a:r>
          </a:p>
        </p:txBody>
      </p:sp>
      <p:pic>
        <p:nvPicPr>
          <p:cNvPr id="15" name="図 14">
            <a:extLst>
              <a:ext uri="{FF2B5EF4-FFF2-40B4-BE49-F238E27FC236}">
                <a16:creationId xmlns:a16="http://schemas.microsoft.com/office/drawing/2014/main" id="{36D62509-AFBC-9C7C-6059-7CAE6222A265}"/>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8871877" y="4732638"/>
            <a:ext cx="3145254" cy="1909119"/>
          </a:xfrm>
          <a:prstGeom prst="rect">
            <a:avLst/>
          </a:prstGeom>
        </p:spPr>
      </p:pic>
      <p:sp>
        <p:nvSpPr>
          <p:cNvPr id="2" name="テキスト ボックス 1">
            <a:extLst>
              <a:ext uri="{FF2B5EF4-FFF2-40B4-BE49-F238E27FC236}">
                <a16:creationId xmlns:a16="http://schemas.microsoft.com/office/drawing/2014/main" id="{926E6520-21EC-9196-31DA-D452C6535F02}"/>
              </a:ext>
            </a:extLst>
          </p:cNvPr>
          <p:cNvSpPr txBox="1"/>
          <p:nvPr/>
        </p:nvSpPr>
        <p:spPr>
          <a:xfrm>
            <a:off x="9150331" y="5065747"/>
            <a:ext cx="2570820" cy="1200329"/>
          </a:xfrm>
          <a:prstGeom prst="rect">
            <a:avLst/>
          </a:prstGeom>
          <a:noFill/>
        </p:spPr>
        <p:txBody>
          <a:bodyPr wrap="square" rtlCol="0">
            <a:spAutoFit/>
          </a:bodyPr>
          <a:lstStyle/>
          <a:p>
            <a:r>
              <a:rPr kumimoji="1" lang="ja-JP" altLang="en-US" sz="1200" b="1">
                <a:latin typeface="+mj-ea"/>
                <a:ea typeface="+mj-ea"/>
              </a:rPr>
              <a:t>キリスト教会では、イースター前の、日曜日を除く</a:t>
            </a:r>
            <a:r>
              <a:rPr kumimoji="1" lang="en-US" altLang="ja-JP" sz="1200" b="1" dirty="0">
                <a:latin typeface="+mj-ea"/>
                <a:ea typeface="+mj-ea"/>
              </a:rPr>
              <a:t>40</a:t>
            </a:r>
            <a:r>
              <a:rPr kumimoji="1" lang="ja-JP" altLang="en-US" sz="1200" b="1">
                <a:latin typeface="+mj-ea"/>
                <a:ea typeface="+mj-ea"/>
              </a:rPr>
              <a:t>日間を「レント」または「受難節」と呼んでいます。今年は</a:t>
            </a:r>
            <a:r>
              <a:rPr kumimoji="1" lang="en-US" altLang="ja-JP" sz="1200" b="1" dirty="0">
                <a:latin typeface="+mj-ea"/>
                <a:ea typeface="+mj-ea"/>
              </a:rPr>
              <a:t>2</a:t>
            </a:r>
            <a:r>
              <a:rPr kumimoji="1" lang="ja-JP" altLang="en-US" sz="1200" b="1">
                <a:latin typeface="+mj-ea"/>
                <a:ea typeface="+mj-ea"/>
              </a:rPr>
              <a:t>月</a:t>
            </a:r>
            <a:r>
              <a:rPr kumimoji="1" lang="en-US" altLang="ja-JP" sz="1200" b="1" dirty="0">
                <a:latin typeface="+mj-ea"/>
                <a:ea typeface="+mj-ea"/>
              </a:rPr>
              <a:t>22</a:t>
            </a:r>
            <a:r>
              <a:rPr kumimoji="1" lang="ja-JP" altLang="en-US" sz="1200" b="1">
                <a:latin typeface="+mj-ea"/>
                <a:ea typeface="+mj-ea"/>
              </a:rPr>
              <a:t>日からレントが始まります。レントの始まりの水曜日を「灰の水曜日」と呼びます。</a:t>
            </a:r>
          </a:p>
        </p:txBody>
      </p:sp>
      <p:sp>
        <p:nvSpPr>
          <p:cNvPr id="3" name="テキスト ボックス 2">
            <a:extLst>
              <a:ext uri="{FF2B5EF4-FFF2-40B4-BE49-F238E27FC236}">
                <a16:creationId xmlns:a16="http://schemas.microsoft.com/office/drawing/2014/main" id="{C88CD774-B019-7108-B8E3-ACA8DB6CCAAF}"/>
              </a:ext>
            </a:extLst>
          </p:cNvPr>
          <p:cNvSpPr txBox="1"/>
          <p:nvPr/>
        </p:nvSpPr>
        <p:spPr>
          <a:xfrm>
            <a:off x="5103339" y="5419690"/>
            <a:ext cx="1186249" cy="246221"/>
          </a:xfrm>
          <a:prstGeom prst="rect">
            <a:avLst/>
          </a:prstGeom>
          <a:noFill/>
        </p:spPr>
        <p:txBody>
          <a:bodyPr wrap="square" rtlCol="0">
            <a:spAutoFit/>
          </a:bodyPr>
          <a:lstStyle/>
          <a:p>
            <a:r>
              <a:rPr lang="ja-JP" altLang="en-US" sz="1000" b="1">
                <a:solidFill>
                  <a:srgbClr val="C00000"/>
                </a:solidFill>
              </a:rPr>
              <a:t>木曜祈り会休み</a:t>
            </a:r>
            <a:endParaRPr kumimoji="1" lang="ja-JP" altLang="en-US" sz="1000" b="1">
              <a:solidFill>
                <a:srgbClr val="C00000"/>
              </a:solidFill>
            </a:endParaRPr>
          </a:p>
        </p:txBody>
      </p:sp>
    </p:spTree>
    <p:extLst>
      <p:ext uri="{BB962C8B-B14F-4D97-AF65-F5344CB8AC3E}">
        <p14:creationId xmlns:p14="http://schemas.microsoft.com/office/powerpoint/2010/main" val="378356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A31CF1EF-6506-9F45-BCF8-CF920540B491}"/>
              </a:ext>
            </a:extLst>
          </p:cNvPr>
          <p:cNvSpPr txBox="1"/>
          <p:nvPr/>
        </p:nvSpPr>
        <p:spPr>
          <a:xfrm>
            <a:off x="135924" y="102107"/>
            <a:ext cx="5960076" cy="307777"/>
          </a:xfrm>
          <a:prstGeom prst="rect">
            <a:avLst/>
          </a:prstGeom>
          <a:solidFill>
            <a:srgbClr val="FF8AD8"/>
          </a:solidFill>
        </p:spPr>
        <p:txBody>
          <a:bodyPr wrap="square" rtlCol="0">
            <a:spAutoFit/>
          </a:bodyPr>
          <a:lstStyle/>
          <a:p>
            <a:pPr algn="ctr"/>
            <a:r>
              <a:rPr lang="ja-JP" altLang="en-US" sz="1400">
                <a:solidFill>
                  <a:schemeClr val="bg1"/>
                </a:solidFill>
                <a:latin typeface="Meiryo" panose="020B0604030504040204" pitchFamily="34" charset="-128"/>
                <a:ea typeface="Meiryo" panose="020B0604030504040204" pitchFamily="34" charset="-128"/>
                <a:cs typeface="メイリオ"/>
              </a:rPr>
              <a:t>２月の兄弟教会の祈り</a:t>
            </a:r>
            <a:endParaRPr lang="en-US" altLang="ja-JP" sz="1400" dirty="0">
              <a:solidFill>
                <a:schemeClr val="bg1"/>
              </a:solidFill>
              <a:latin typeface="Meiryo" panose="020B0604030504040204" pitchFamily="34" charset="-128"/>
              <a:ea typeface="Meiryo" panose="020B0604030504040204" pitchFamily="34" charset="-128"/>
              <a:cs typeface="メイリオ"/>
            </a:endParaRPr>
          </a:p>
        </p:txBody>
      </p:sp>
      <p:sp>
        <p:nvSpPr>
          <p:cNvPr id="5" name="テキスト ボックス 4">
            <a:extLst>
              <a:ext uri="{FF2B5EF4-FFF2-40B4-BE49-F238E27FC236}">
                <a16:creationId xmlns:a16="http://schemas.microsoft.com/office/drawing/2014/main" id="{0776AECC-656F-6A4F-9CC3-8FBA07BA41FC}"/>
              </a:ext>
            </a:extLst>
          </p:cNvPr>
          <p:cNvSpPr txBox="1"/>
          <p:nvPr/>
        </p:nvSpPr>
        <p:spPr>
          <a:xfrm>
            <a:off x="58775" y="497397"/>
            <a:ext cx="12108511" cy="6186309"/>
          </a:xfrm>
          <a:prstGeom prst="rect">
            <a:avLst/>
          </a:prstGeom>
          <a:noFill/>
          <a:ln w="38100">
            <a:solidFill>
              <a:srgbClr val="945200"/>
            </a:solidFill>
          </a:ln>
        </p:spPr>
        <p:txBody>
          <a:bodyPr wrap="square" rtlCol="0">
            <a:spAutoFit/>
          </a:bodyPr>
          <a:lstStyle/>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kumimoji="1" lang="ja-JP" altLang="en-US">
              <a:ln>
                <a:solidFill>
                  <a:schemeClr val="accent3">
                    <a:lumMod val="60000"/>
                    <a:lumOff val="40000"/>
                  </a:schemeClr>
                </a:solidFill>
              </a:ln>
            </a:endParaRPr>
          </a:p>
        </p:txBody>
      </p:sp>
      <p:sp>
        <p:nvSpPr>
          <p:cNvPr id="7" name="テキスト ボックス 6">
            <a:extLst>
              <a:ext uri="{FF2B5EF4-FFF2-40B4-BE49-F238E27FC236}">
                <a16:creationId xmlns:a16="http://schemas.microsoft.com/office/drawing/2014/main" id="{58DCFB4A-0EB6-0943-AD29-D90A50CFC04E}"/>
              </a:ext>
            </a:extLst>
          </p:cNvPr>
          <p:cNvSpPr txBox="1"/>
          <p:nvPr/>
        </p:nvSpPr>
        <p:spPr>
          <a:xfrm>
            <a:off x="6067168" y="646712"/>
            <a:ext cx="6066057" cy="3046988"/>
          </a:xfrm>
          <a:prstGeom prst="rect">
            <a:avLst/>
          </a:prstGeom>
          <a:noFill/>
        </p:spPr>
        <p:txBody>
          <a:bodyPr wrap="square" rtlCol="0">
            <a:spAutoFit/>
          </a:bodyPr>
          <a:lstStyle/>
          <a:p>
            <a:endParaRPr lang="en-US" altLang="ja-JP" sz="1200" dirty="0">
              <a:solidFill>
                <a:schemeClr val="accent2">
                  <a:lumMod val="75000"/>
                </a:schemeClr>
              </a:solidFill>
              <a:latin typeface="Meiryo" panose="020B0604030504040204" pitchFamily="34" charset="-128"/>
              <a:ea typeface="Meiryo" panose="020B0604030504040204" pitchFamily="34" charset="-128"/>
            </a:endParaRPr>
          </a:p>
          <a:p>
            <a:r>
              <a:rPr kumimoji="1" lang="en-US" altLang="ja-JP" sz="1200" u="sng" dirty="0">
                <a:solidFill>
                  <a:schemeClr val="accent2">
                    <a:lumMod val="75000"/>
                  </a:schemeClr>
                </a:solidFill>
                <a:latin typeface="Meiryo" panose="020B0604030504040204" pitchFamily="34" charset="-128"/>
                <a:ea typeface="Meiryo" panose="020B0604030504040204" pitchFamily="34" charset="-128"/>
              </a:rPr>
              <a:t>【</a:t>
            </a:r>
            <a:r>
              <a:rPr kumimoji="1" lang="ja-JP" altLang="en-US" sz="1200" u="sng">
                <a:solidFill>
                  <a:schemeClr val="accent2">
                    <a:lumMod val="75000"/>
                  </a:schemeClr>
                </a:solidFill>
                <a:latin typeface="Meiryo" panose="020B0604030504040204" pitchFamily="34" charset="-128"/>
                <a:ea typeface="Meiryo" panose="020B0604030504040204" pitchFamily="34" charset="-128"/>
              </a:rPr>
              <a:t>オリーブハウスチャーチ</a:t>
            </a:r>
            <a:r>
              <a:rPr kumimoji="1" lang="en-US" altLang="ja-JP" sz="1200" u="sng" dirty="0">
                <a:solidFill>
                  <a:schemeClr val="accent2">
                    <a:lumMod val="75000"/>
                  </a:schemeClr>
                </a:solidFill>
                <a:latin typeface="Meiryo" panose="020B0604030504040204" pitchFamily="34" charset="-128"/>
                <a:ea typeface="Meiryo" panose="020B0604030504040204" pitchFamily="34" charset="-128"/>
              </a:rPr>
              <a:t>/</a:t>
            </a:r>
            <a:r>
              <a:rPr kumimoji="1" lang="ja-JP" altLang="en-US" sz="1200" u="sng">
                <a:solidFill>
                  <a:schemeClr val="accent2">
                    <a:lumMod val="75000"/>
                  </a:schemeClr>
                </a:solidFill>
                <a:latin typeface="Meiryo" panose="020B0604030504040204" pitchFamily="34" charset="-128"/>
                <a:ea typeface="Meiryo" panose="020B0604030504040204" pitchFamily="34" charset="-128"/>
              </a:rPr>
              <a:t>松原牧師・本名牧師・大原宣教幹事</a:t>
            </a:r>
            <a:r>
              <a:rPr kumimoji="1" lang="en-US" altLang="ja-JP" sz="1200" u="sng" dirty="0">
                <a:solidFill>
                  <a:schemeClr val="accent2">
                    <a:lumMod val="75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kumimoji="1" lang="ja-JP" altLang="en-US" sz="1200">
                <a:solidFill>
                  <a:schemeClr val="accent2">
                    <a:lumMod val="75000"/>
                  </a:schemeClr>
                </a:solidFill>
                <a:latin typeface="Meiryo" panose="020B0604030504040204" pitchFamily="34" charset="-128"/>
                <a:ea typeface="Meiryo" panose="020B0604030504040204" pitchFamily="34" charset="-128"/>
              </a:rPr>
              <a:t>みことばと親しくなる教会とされますように。</a:t>
            </a:r>
            <a:r>
              <a:rPr kumimoji="1" lang="en-US" altLang="ja-JP" sz="1200" dirty="0">
                <a:solidFill>
                  <a:schemeClr val="accent2">
                    <a:lumMod val="75000"/>
                  </a:schemeClr>
                </a:solidFill>
                <a:latin typeface="Meiryo" panose="020B0604030504040204" pitchFamily="34" charset="-128"/>
                <a:ea typeface="Meiryo" panose="020B0604030504040204" pitchFamily="34" charset="-128"/>
              </a:rPr>
              <a:t>QT</a:t>
            </a:r>
            <a:r>
              <a:rPr kumimoji="1" lang="ja-JP" altLang="en-US" sz="1200">
                <a:solidFill>
                  <a:schemeClr val="accent2">
                    <a:lumMod val="75000"/>
                  </a:schemeClr>
                </a:solidFill>
                <a:latin typeface="Meiryo" panose="020B0604030504040204" pitchFamily="34" charset="-128"/>
                <a:ea typeface="Meiryo" panose="020B0604030504040204" pitchFamily="34" charset="-128"/>
              </a:rPr>
              <a:t>と説教から恵みをいただき、分かち合いが感謝にあふれますように。</a:t>
            </a:r>
          </a:p>
          <a:p>
            <a:pPr marL="228600" indent="-228600">
              <a:buFont typeface="+mj-ea"/>
              <a:buAutoNum type="circleNumDbPlain"/>
            </a:pPr>
            <a:r>
              <a:rPr kumimoji="1" lang="ja-JP" altLang="en-US" sz="1200">
                <a:solidFill>
                  <a:schemeClr val="accent2">
                    <a:lumMod val="75000"/>
                  </a:schemeClr>
                </a:solidFill>
                <a:latin typeface="Meiryo" panose="020B0604030504040204" pitchFamily="34" charset="-128"/>
                <a:ea typeface="Meiryo" panose="020B0604030504040204" pitchFamily="34" charset="-128"/>
              </a:rPr>
              <a:t>互いに愛し合う教会とされますように。交わりが豊かにされ、執り成す心を与えてください。</a:t>
            </a:r>
          </a:p>
          <a:p>
            <a:pPr marL="228600" indent="-228600">
              <a:buFont typeface="+mj-ea"/>
              <a:buAutoNum type="circleNumDbPlain"/>
            </a:pPr>
            <a:r>
              <a:rPr kumimoji="1" lang="ja-JP" altLang="en-US" sz="1200">
                <a:solidFill>
                  <a:schemeClr val="accent2">
                    <a:lumMod val="75000"/>
                  </a:schemeClr>
                </a:solidFill>
                <a:latin typeface="Meiryo" panose="020B0604030504040204" pitchFamily="34" charset="-128"/>
                <a:ea typeface="Meiryo" panose="020B0604030504040204" pitchFamily="34" charset="-128"/>
              </a:rPr>
              <a:t>たましいの救いに仕える教会とされますように。家族の救い、地域の方々の救いを見る一年としてください。</a:t>
            </a:r>
            <a:endParaRPr kumimoji="1" lang="en-US" altLang="ja-JP" sz="1200" dirty="0">
              <a:solidFill>
                <a:schemeClr val="accent2">
                  <a:lumMod val="75000"/>
                </a:schemeClr>
              </a:solidFill>
              <a:latin typeface="Meiryo" panose="020B0604030504040204" pitchFamily="34" charset="-128"/>
              <a:ea typeface="Meiryo" panose="020B0604030504040204" pitchFamily="34" charset="-128"/>
            </a:endParaRPr>
          </a:p>
          <a:p>
            <a:endParaRPr lang="en-US" altLang="ja-JP" sz="1200" u="sng" dirty="0">
              <a:solidFill>
                <a:schemeClr val="accent2">
                  <a:lumMod val="75000"/>
                </a:schemeClr>
              </a:solidFill>
              <a:latin typeface="Meiryo" panose="020B0604030504040204" pitchFamily="34" charset="-128"/>
              <a:ea typeface="Meiryo" panose="020B0604030504040204" pitchFamily="34" charset="-128"/>
            </a:endParaRPr>
          </a:p>
          <a:p>
            <a:r>
              <a:rPr lang="en-US" altLang="ja-JP" sz="1200" dirty="0">
                <a:solidFill>
                  <a:schemeClr val="accent2">
                    <a:lumMod val="75000"/>
                  </a:schemeClr>
                </a:solidFill>
                <a:latin typeface="Meiryo" panose="020B0604030504040204" pitchFamily="34" charset="-128"/>
                <a:ea typeface="Meiryo" panose="020B0604030504040204" pitchFamily="34" charset="-128"/>
              </a:rPr>
              <a:t>【</a:t>
            </a:r>
            <a:r>
              <a:rPr lang="ja-JP" altLang="en-US" sz="1200" u="sng">
                <a:solidFill>
                  <a:schemeClr val="accent2">
                    <a:lumMod val="75000"/>
                  </a:schemeClr>
                </a:solidFill>
                <a:latin typeface="Meiryo" panose="020B0604030504040204" pitchFamily="34" charset="-128"/>
                <a:ea typeface="Meiryo" panose="020B0604030504040204" pitchFamily="34" charset="-128"/>
              </a:rPr>
              <a:t>三鷹栄光キリスト教会</a:t>
            </a:r>
            <a:r>
              <a:rPr lang="en-US" altLang="ja-JP" sz="1200" u="sng" dirty="0">
                <a:solidFill>
                  <a:schemeClr val="accent2">
                    <a:lumMod val="75000"/>
                  </a:schemeClr>
                </a:solidFill>
                <a:latin typeface="Meiryo" panose="020B0604030504040204" pitchFamily="34" charset="-128"/>
                <a:ea typeface="Meiryo" panose="020B0604030504040204" pitchFamily="34" charset="-128"/>
              </a:rPr>
              <a:t>/</a:t>
            </a:r>
            <a:r>
              <a:rPr lang="ja-JP" altLang="en-US" sz="1200" u="sng">
                <a:solidFill>
                  <a:schemeClr val="accent2">
                    <a:lumMod val="75000"/>
                  </a:schemeClr>
                </a:solidFill>
                <a:latin typeface="Meiryo" panose="020B0604030504040204" pitchFamily="34" charset="-128"/>
                <a:ea typeface="Meiryo" panose="020B0604030504040204" pitchFamily="34" charset="-128"/>
              </a:rPr>
              <a:t>高ビョンウク牧師・洪伝道師・長谷川牧師</a:t>
            </a:r>
            <a:r>
              <a:rPr lang="en-US" altLang="ja-JP" sz="1200" u="sng" dirty="0">
                <a:solidFill>
                  <a:schemeClr val="accent2">
                    <a:lumMod val="75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教会に与えられた今年の御言葉の通り</a:t>
            </a:r>
            <a:r>
              <a:rPr lang="en-US" altLang="ja-JP" sz="1200" dirty="0">
                <a:solidFill>
                  <a:schemeClr val="accent2">
                    <a:lumMod val="75000"/>
                  </a:schemeClr>
                </a:solidFill>
                <a:latin typeface="Meiryo" panose="020B0604030504040204" pitchFamily="34" charset="-128"/>
                <a:ea typeface="Meiryo" panose="020B0604030504040204" pitchFamily="34" charset="-128"/>
              </a:rPr>
              <a:t>(Ⅰ</a:t>
            </a:r>
            <a:r>
              <a:rPr lang="ja-JP" altLang="en-US" sz="1200">
                <a:solidFill>
                  <a:schemeClr val="accent2">
                    <a:lumMod val="75000"/>
                  </a:schemeClr>
                </a:solidFill>
                <a:latin typeface="Meiryo" panose="020B0604030504040204" pitchFamily="34" charset="-128"/>
                <a:ea typeface="Meiryo" panose="020B0604030504040204" pitchFamily="34" charset="-128"/>
              </a:rPr>
              <a:t>テモテ</a:t>
            </a:r>
            <a:r>
              <a:rPr lang="en-US" altLang="ja-JP" sz="1200" dirty="0">
                <a:solidFill>
                  <a:schemeClr val="accent2">
                    <a:lumMod val="75000"/>
                  </a:schemeClr>
                </a:solidFill>
                <a:latin typeface="Meiryo" panose="020B0604030504040204" pitchFamily="34" charset="-128"/>
                <a:ea typeface="Meiryo" panose="020B0604030504040204" pitchFamily="34" charset="-128"/>
              </a:rPr>
              <a:t>4:7)</a:t>
            </a:r>
            <a:r>
              <a:rPr lang="ja-JP" altLang="en-US" sz="1200">
                <a:solidFill>
                  <a:schemeClr val="accent2">
                    <a:lumMod val="75000"/>
                  </a:schemeClr>
                </a:solidFill>
                <a:latin typeface="Meiryo" panose="020B0604030504040204" pitchFamily="34" charset="-128"/>
                <a:ea typeface="Meiryo" panose="020B0604030504040204" pitchFamily="34" charset="-128"/>
              </a:rPr>
              <a:t>、敬虔の訓練がなされ、教会が堅固に立てられていきますように。</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使役者が御言葉と祈りに励み、神様からの油注ぎが臨みますように。</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平日の朝礼拝と金曜祈り会に共に祈る主の人々が与えられますように。</a:t>
            </a:r>
          </a:p>
          <a:p>
            <a:pPr marL="228600" indent="-228600">
              <a:buFont typeface="+mj-ea"/>
              <a:buAutoNum type="circleNumDbPlain"/>
            </a:pPr>
            <a:r>
              <a:rPr lang="en-US" altLang="ja-JP" sz="1200" dirty="0">
                <a:solidFill>
                  <a:schemeClr val="accent2">
                    <a:lumMod val="75000"/>
                  </a:schemeClr>
                </a:solidFill>
                <a:latin typeface="Meiryo" panose="020B0604030504040204" pitchFamily="34" charset="-128"/>
                <a:ea typeface="Meiryo" panose="020B0604030504040204" pitchFamily="34" charset="-128"/>
              </a:rPr>
              <a:t>2</a:t>
            </a:r>
            <a:r>
              <a:rPr lang="ja-JP" altLang="en-US" sz="1200">
                <a:solidFill>
                  <a:schemeClr val="accent2">
                    <a:lumMod val="75000"/>
                  </a:schemeClr>
                </a:solidFill>
                <a:latin typeface="Meiryo" panose="020B0604030504040204" pitchFamily="34" charset="-128"/>
                <a:ea typeface="Meiryo" panose="020B0604030504040204" pitchFamily="34" charset="-128"/>
              </a:rPr>
              <a:t>月にある韓国からの宣教探訪チームの訪問の日程に恵みがありますように。</a:t>
            </a:r>
            <a:endParaRPr lang="en-US" altLang="ja-JP" sz="1200" dirty="0">
              <a:solidFill>
                <a:schemeClr val="accent2">
                  <a:lumMod val="75000"/>
                </a:schemeClr>
              </a:solidFill>
              <a:latin typeface="Meiryo" panose="020B0604030504040204" pitchFamily="34" charset="-128"/>
              <a:ea typeface="Meiryo" panose="020B0604030504040204" pitchFamily="34" charset="-128"/>
            </a:endParaRPr>
          </a:p>
          <a:p>
            <a:endParaRPr kumimoji="1" lang="en-US" altLang="ja-JP" sz="1200" u="sng" dirty="0">
              <a:solidFill>
                <a:schemeClr val="accent2">
                  <a:lumMod val="75000"/>
                </a:schemeClr>
              </a:solidFill>
              <a:latin typeface="Meiryo" panose="020B0604030504040204" pitchFamily="34" charset="-128"/>
              <a:ea typeface="Meiryo" panose="020B0604030504040204" pitchFamily="34" charset="-128"/>
            </a:endParaRPr>
          </a:p>
        </p:txBody>
      </p:sp>
      <p:sp>
        <p:nvSpPr>
          <p:cNvPr id="8" name="テキスト ボックス 7">
            <a:extLst>
              <a:ext uri="{FF2B5EF4-FFF2-40B4-BE49-F238E27FC236}">
                <a16:creationId xmlns:a16="http://schemas.microsoft.com/office/drawing/2014/main" id="{CBE2151D-33A6-7642-A28E-3049CDE2BA34}"/>
              </a:ext>
            </a:extLst>
          </p:cNvPr>
          <p:cNvSpPr txBox="1"/>
          <p:nvPr/>
        </p:nvSpPr>
        <p:spPr>
          <a:xfrm>
            <a:off x="58775" y="646712"/>
            <a:ext cx="6116595" cy="6186309"/>
          </a:xfrm>
          <a:prstGeom prst="rect">
            <a:avLst/>
          </a:prstGeom>
          <a:noFill/>
        </p:spPr>
        <p:txBody>
          <a:bodyPr wrap="square" rtlCol="0">
            <a:spAutoFit/>
          </a:bodyPr>
          <a:lstStyle/>
          <a:p>
            <a:r>
              <a:rPr lang="en-US" altLang="ja-JP" sz="1200" u="sng" dirty="0">
                <a:solidFill>
                  <a:schemeClr val="accent2">
                    <a:lumMod val="75000"/>
                  </a:schemeClr>
                </a:solidFill>
                <a:latin typeface="Meiryo" panose="020B0604030504040204" pitchFamily="34" charset="-128"/>
                <a:ea typeface="Meiryo" panose="020B0604030504040204" pitchFamily="34" charset="-128"/>
              </a:rPr>
              <a:t>【</a:t>
            </a:r>
            <a:r>
              <a:rPr lang="ja-JP" altLang="en-US" sz="1200" u="sng">
                <a:solidFill>
                  <a:schemeClr val="accent2">
                    <a:lumMod val="75000"/>
                  </a:schemeClr>
                </a:solidFill>
                <a:latin typeface="Meiryo" panose="020B0604030504040204" pitchFamily="34" charset="-128"/>
                <a:ea typeface="Meiryo" panose="020B0604030504040204" pitchFamily="34" charset="-128"/>
              </a:rPr>
              <a:t>札幌グローリア</a:t>
            </a:r>
            <a:r>
              <a:rPr lang="en-US" altLang="ja-JP" sz="1200" u="sng" dirty="0">
                <a:solidFill>
                  <a:schemeClr val="accent2">
                    <a:lumMod val="75000"/>
                  </a:schemeClr>
                </a:solidFill>
                <a:latin typeface="Meiryo" panose="020B0604030504040204" pitchFamily="34" charset="-128"/>
                <a:ea typeface="Meiryo" panose="020B0604030504040204" pitchFamily="34" charset="-128"/>
              </a:rPr>
              <a:t>church</a:t>
            </a:r>
            <a:r>
              <a:rPr lang="ja-JP" altLang="en-US" sz="1200" u="sng">
                <a:solidFill>
                  <a:schemeClr val="accent2">
                    <a:lumMod val="75000"/>
                  </a:schemeClr>
                </a:solidFill>
                <a:latin typeface="Meiryo" panose="020B0604030504040204" pitchFamily="34" charset="-128"/>
                <a:ea typeface="Meiryo" panose="020B0604030504040204" pitchFamily="34" charset="-128"/>
              </a:rPr>
              <a:t>　</a:t>
            </a:r>
            <a:r>
              <a:rPr lang="en-US" altLang="ja-JP" sz="1200" u="sng" dirty="0">
                <a:solidFill>
                  <a:schemeClr val="accent2">
                    <a:lumMod val="75000"/>
                  </a:schemeClr>
                </a:solidFill>
                <a:latin typeface="Meiryo" panose="020B0604030504040204" pitchFamily="34" charset="-128"/>
                <a:ea typeface="Meiryo" panose="020B0604030504040204" pitchFamily="34" charset="-128"/>
              </a:rPr>
              <a:t>/</a:t>
            </a:r>
            <a:r>
              <a:rPr lang="ja-JP" altLang="en-US" sz="1200" u="sng">
                <a:solidFill>
                  <a:schemeClr val="accent2">
                    <a:lumMod val="75000"/>
                  </a:schemeClr>
                </a:solidFill>
                <a:latin typeface="Meiryo" panose="020B0604030504040204" pitchFamily="34" charset="-128"/>
                <a:ea typeface="Meiryo" panose="020B0604030504040204" pitchFamily="34" charset="-128"/>
              </a:rPr>
              <a:t>沈チャンヒョン牧師・金ナンミ伝道師</a:t>
            </a:r>
            <a:r>
              <a:rPr lang="en-US" altLang="ja-JP" sz="1200" u="sng" dirty="0">
                <a:solidFill>
                  <a:schemeClr val="accent2">
                    <a:lumMod val="75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en-US" altLang="ja-JP" sz="1200" dirty="0">
                <a:solidFill>
                  <a:schemeClr val="accent2">
                    <a:lumMod val="75000"/>
                  </a:schemeClr>
                </a:solidFill>
                <a:latin typeface="Meiryo" panose="020B0604030504040204" pitchFamily="34" charset="-128"/>
                <a:ea typeface="Meiryo" panose="020B0604030504040204" pitchFamily="34" charset="-128"/>
              </a:rPr>
              <a:t>2</a:t>
            </a:r>
            <a:r>
              <a:rPr lang="ja-JP" altLang="en-US" sz="1200">
                <a:solidFill>
                  <a:schemeClr val="accent2">
                    <a:lumMod val="75000"/>
                  </a:schemeClr>
                </a:solidFill>
                <a:latin typeface="Meiryo" panose="020B0604030504040204" pitchFamily="34" charset="-128"/>
                <a:ea typeface="Meiryo" panose="020B0604030504040204" pitchFamily="34" charset="-128"/>
              </a:rPr>
              <a:t>月の使役で、引き続き種をまく働きに喜びがありますように。</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栗山地の塩キリスト教会との協力宣教の上に、新たなビジョンが与えられますように。</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北区民センターでの働きの中で、イエス様の愛が伝えられますように</a:t>
            </a:r>
            <a:r>
              <a:rPr lang="en-US" altLang="ja-JP" sz="1200" dirty="0">
                <a:solidFill>
                  <a:schemeClr val="accent2">
                    <a:lumMod val="75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賛美導き＆伴奏者である兄弟の聖霊の満たしのために。</a:t>
            </a:r>
            <a:endParaRPr lang="en-US" altLang="ja-JP" sz="1200" dirty="0">
              <a:solidFill>
                <a:schemeClr val="accent2">
                  <a:lumMod val="75000"/>
                </a:schemeClr>
              </a:solidFill>
              <a:latin typeface="Meiryo" panose="020B0604030504040204" pitchFamily="34" charset="-128"/>
              <a:ea typeface="Meiryo" panose="020B0604030504040204" pitchFamily="34" charset="-128"/>
            </a:endParaRPr>
          </a:p>
          <a:p>
            <a:pPr marL="228600" indent="-228600">
              <a:buFont typeface="+mj-ea"/>
              <a:buAutoNum type="circleNumDbPlain"/>
            </a:pPr>
            <a:endParaRPr lang="en-US" altLang="ja-JP" sz="1200" dirty="0">
              <a:solidFill>
                <a:schemeClr val="accent2">
                  <a:lumMod val="75000"/>
                </a:schemeClr>
              </a:solidFill>
              <a:latin typeface="Meiryo" panose="020B0604030504040204" pitchFamily="34" charset="-128"/>
              <a:ea typeface="Meiryo" panose="020B0604030504040204" pitchFamily="34" charset="-128"/>
            </a:endParaRPr>
          </a:p>
          <a:p>
            <a:r>
              <a:rPr lang="en-US" altLang="ja-JP" sz="1200" u="sng" dirty="0">
                <a:solidFill>
                  <a:schemeClr val="accent2">
                    <a:lumMod val="75000"/>
                  </a:schemeClr>
                </a:solidFill>
                <a:latin typeface="Meiryo" panose="020B0604030504040204" pitchFamily="34" charset="-128"/>
                <a:ea typeface="Meiryo" panose="020B0604030504040204" pitchFamily="34" charset="-128"/>
              </a:rPr>
              <a:t>【</a:t>
            </a:r>
            <a:r>
              <a:rPr lang="ja-JP" altLang="en-US" sz="1200" u="sng">
                <a:solidFill>
                  <a:schemeClr val="accent2">
                    <a:lumMod val="75000"/>
                  </a:schemeClr>
                </a:solidFill>
                <a:latin typeface="Meiryo" panose="020B0604030504040204" pitchFamily="34" charset="-128"/>
                <a:ea typeface="Meiryo" panose="020B0604030504040204" pitchFamily="34" charset="-128"/>
              </a:rPr>
              <a:t>厚木希望キリスト教会　</a:t>
            </a:r>
            <a:r>
              <a:rPr lang="en-US" altLang="ja-JP" sz="1200" u="sng" dirty="0">
                <a:solidFill>
                  <a:schemeClr val="accent2">
                    <a:lumMod val="75000"/>
                  </a:schemeClr>
                </a:solidFill>
                <a:latin typeface="Meiryo" panose="020B0604030504040204" pitchFamily="34" charset="-128"/>
                <a:ea typeface="Meiryo" panose="020B0604030504040204" pitchFamily="34" charset="-128"/>
              </a:rPr>
              <a:t>/</a:t>
            </a:r>
            <a:r>
              <a:rPr lang="ja-JP" altLang="en-US" sz="1200" u="sng">
                <a:solidFill>
                  <a:schemeClr val="accent2">
                    <a:lumMod val="75000"/>
                  </a:schemeClr>
                </a:solidFill>
                <a:latin typeface="Meiryo" panose="020B0604030504040204" pitchFamily="34" charset="-128"/>
                <a:ea typeface="Meiryo" panose="020B0604030504040204" pitchFamily="34" charset="-128"/>
              </a:rPr>
              <a:t>吉村牧師・和代伝道師</a:t>
            </a:r>
            <a:r>
              <a:rPr lang="en-US" altLang="ja-JP" sz="1200" u="sng" dirty="0">
                <a:solidFill>
                  <a:schemeClr val="accent2">
                    <a:lumMod val="75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en-US" altLang="ja-JP" sz="1200" dirty="0">
                <a:solidFill>
                  <a:schemeClr val="accent2">
                    <a:lumMod val="75000"/>
                  </a:schemeClr>
                </a:solidFill>
                <a:latin typeface="Meiryo" panose="020B0604030504040204" pitchFamily="34" charset="-128"/>
                <a:ea typeface="Meiryo" panose="020B0604030504040204" pitchFamily="34" charset="-128"/>
              </a:rPr>
              <a:t>3</a:t>
            </a:r>
            <a:r>
              <a:rPr lang="ja-JP" altLang="en-US" sz="1200">
                <a:solidFill>
                  <a:schemeClr val="accent2">
                    <a:lumMod val="75000"/>
                  </a:schemeClr>
                </a:solidFill>
                <a:latin typeface="Meiryo" panose="020B0604030504040204" pitchFamily="34" charset="-128"/>
                <a:ea typeface="Meiryo" panose="020B0604030504040204" pitchFamily="34" charset="-128"/>
              </a:rPr>
              <a:t>月</a:t>
            </a:r>
            <a:r>
              <a:rPr lang="en-US" altLang="ja-JP" sz="1200" dirty="0">
                <a:solidFill>
                  <a:schemeClr val="accent2">
                    <a:lumMod val="75000"/>
                  </a:schemeClr>
                </a:solidFill>
                <a:latin typeface="Meiryo" panose="020B0604030504040204" pitchFamily="34" charset="-128"/>
                <a:ea typeface="Meiryo" panose="020B0604030504040204" pitchFamily="34" charset="-128"/>
              </a:rPr>
              <a:t>19</a:t>
            </a:r>
            <a:r>
              <a:rPr lang="ja-JP" altLang="en-US" sz="1200">
                <a:solidFill>
                  <a:schemeClr val="accent2">
                    <a:lumMod val="75000"/>
                  </a:schemeClr>
                </a:solidFill>
                <a:latin typeface="Meiryo" panose="020B0604030504040204" pitchFamily="34" charset="-128"/>
                <a:ea typeface="Meiryo" panose="020B0604030504040204" pitchFamily="34" charset="-128"/>
              </a:rPr>
              <a:t>日の１０周年記念礼拝のためのメッセージ、ダンス、賛美、冊子の準備のために祈る。</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それぞれが今年の目標を具体化していけるように祈る。</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日々の御言葉から恵みをたくさんいただく共同体となるように。</a:t>
            </a:r>
            <a:endParaRPr lang="en-US" altLang="ja-JP" sz="1200" dirty="0">
              <a:solidFill>
                <a:schemeClr val="accent2">
                  <a:lumMod val="75000"/>
                </a:schemeClr>
              </a:solidFill>
              <a:latin typeface="Meiryo" panose="020B0604030504040204" pitchFamily="34" charset="-128"/>
              <a:ea typeface="Meiryo" panose="020B0604030504040204" pitchFamily="34" charset="-128"/>
            </a:endParaRPr>
          </a:p>
          <a:p>
            <a:pPr marL="228600" indent="-228600">
              <a:buFont typeface="+mj-ea"/>
              <a:buAutoNum type="circleNumDbPlain"/>
            </a:pPr>
            <a:endParaRPr lang="en-US" altLang="ja-JP" sz="1200" dirty="0">
              <a:solidFill>
                <a:schemeClr val="accent2">
                  <a:lumMod val="75000"/>
                </a:schemeClr>
              </a:solidFill>
              <a:latin typeface="Meiryo" panose="020B0604030504040204" pitchFamily="34" charset="-128"/>
              <a:ea typeface="Meiryo" panose="020B0604030504040204" pitchFamily="34" charset="-128"/>
            </a:endParaRPr>
          </a:p>
          <a:p>
            <a:r>
              <a:rPr kumimoji="1" lang="en-US" altLang="ja-JP" sz="1200" u="sng" dirty="0">
                <a:solidFill>
                  <a:schemeClr val="accent2">
                    <a:lumMod val="75000"/>
                  </a:schemeClr>
                </a:solidFill>
                <a:latin typeface="Meiryo" panose="020B0604030504040204" pitchFamily="34" charset="-128"/>
                <a:ea typeface="Meiryo" panose="020B0604030504040204" pitchFamily="34" charset="-128"/>
              </a:rPr>
              <a:t>【</a:t>
            </a:r>
            <a:r>
              <a:rPr kumimoji="1" lang="ja-JP" altLang="en-US" sz="1200" u="sng">
                <a:solidFill>
                  <a:schemeClr val="accent2">
                    <a:lumMod val="75000"/>
                  </a:schemeClr>
                </a:solidFill>
                <a:latin typeface="Meiryo" panose="020B0604030504040204" pitchFamily="34" charset="-128"/>
                <a:ea typeface="Meiryo" panose="020B0604030504040204" pitchFamily="34" charset="-128"/>
              </a:rPr>
              <a:t>愛媛方舟キリスト教会</a:t>
            </a:r>
            <a:r>
              <a:rPr kumimoji="1" lang="en-US" altLang="ja-JP" sz="1200" u="sng" dirty="0">
                <a:solidFill>
                  <a:schemeClr val="accent2">
                    <a:lumMod val="75000"/>
                  </a:schemeClr>
                </a:solidFill>
                <a:latin typeface="Meiryo" panose="020B0604030504040204" pitchFamily="34" charset="-128"/>
                <a:ea typeface="Meiryo" panose="020B0604030504040204" pitchFamily="34" charset="-128"/>
              </a:rPr>
              <a:t>/</a:t>
            </a:r>
            <a:r>
              <a:rPr kumimoji="1" lang="ja-JP" altLang="en-US" sz="1200" u="sng">
                <a:solidFill>
                  <a:schemeClr val="accent2">
                    <a:lumMod val="75000"/>
                  </a:schemeClr>
                </a:solidFill>
                <a:latin typeface="Meiryo" panose="020B0604030504040204" pitchFamily="34" charset="-128"/>
                <a:ea typeface="Meiryo" panose="020B0604030504040204" pitchFamily="34" charset="-128"/>
              </a:rPr>
              <a:t>川上牧師・碧伝道師</a:t>
            </a:r>
            <a:r>
              <a:rPr kumimoji="1" lang="en-US" altLang="ja-JP" sz="1200" u="sng" dirty="0">
                <a:solidFill>
                  <a:schemeClr val="accent2">
                    <a:lumMod val="75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kumimoji="1" lang="ja-JP" altLang="en-US" sz="1200">
                <a:solidFill>
                  <a:schemeClr val="accent2">
                    <a:lumMod val="75000"/>
                  </a:schemeClr>
                </a:solidFill>
                <a:latin typeface="Meiryo" panose="020B0604030504040204" pitchFamily="34" charset="-128"/>
                <a:ea typeface="Meiryo" panose="020B0604030504040204" pitchFamily="34" charset="-128"/>
              </a:rPr>
              <a:t>ビジョンキャンプの準備がよく進められ、恵みの集会になるように。導かれる新しい魂の心が開かれるように。</a:t>
            </a:r>
          </a:p>
          <a:p>
            <a:pPr marL="228600" indent="-228600">
              <a:buFont typeface="+mj-ea"/>
              <a:buAutoNum type="circleNumDbPlain"/>
            </a:pPr>
            <a:r>
              <a:rPr kumimoji="1" lang="ja-JP" altLang="en-US" sz="1200">
                <a:solidFill>
                  <a:schemeClr val="accent2">
                    <a:lumMod val="75000"/>
                  </a:schemeClr>
                </a:solidFill>
                <a:latin typeface="Meiryo" panose="020B0604030504040204" pitchFamily="34" charset="-128"/>
                <a:ea typeface="Meiryo" panose="020B0604030504040204" pitchFamily="34" charset="-128"/>
              </a:rPr>
              <a:t>みことばの集中訓練が備えられ、神様との交わりが豊かにあるように。</a:t>
            </a:r>
          </a:p>
          <a:p>
            <a:pPr marL="228600" indent="-228600">
              <a:buFont typeface="+mj-ea"/>
              <a:buAutoNum type="circleNumDbPlain"/>
            </a:pPr>
            <a:r>
              <a:rPr kumimoji="1" lang="ja-JP" altLang="en-US" sz="1200">
                <a:solidFill>
                  <a:schemeClr val="accent2">
                    <a:lumMod val="75000"/>
                  </a:schemeClr>
                </a:solidFill>
                <a:latin typeface="Meiryo" panose="020B0604030504040204" pitchFamily="34" charset="-128"/>
                <a:ea typeface="Meiryo" panose="020B0604030504040204" pitchFamily="34" charset="-128"/>
              </a:rPr>
              <a:t>教職者、聖徒が教会と一つの体になり、一つの心で歩んでいきますように。</a:t>
            </a:r>
          </a:p>
          <a:p>
            <a:pPr marL="228600" indent="-228600">
              <a:buFont typeface="+mj-ea"/>
              <a:buAutoNum type="circleNumDbPlain"/>
            </a:pPr>
            <a:r>
              <a:rPr kumimoji="1" lang="ja-JP" altLang="en-US" sz="1200">
                <a:solidFill>
                  <a:schemeClr val="accent2">
                    <a:lumMod val="75000"/>
                  </a:schemeClr>
                </a:solidFill>
                <a:latin typeface="Meiryo" panose="020B0604030504040204" pitchFamily="34" charset="-128"/>
                <a:ea typeface="Meiryo" panose="020B0604030504040204" pitchFamily="34" charset="-128"/>
              </a:rPr>
              <a:t>すべての集会に聖霊の臨在が満ち溢れますように。</a:t>
            </a:r>
          </a:p>
          <a:p>
            <a:pPr marL="228600" indent="-228600">
              <a:buFont typeface="+mj-ea"/>
              <a:buAutoNum type="circleNumDbPlain"/>
            </a:pPr>
            <a:r>
              <a:rPr kumimoji="1" lang="ja-JP" altLang="en-US" sz="1200">
                <a:solidFill>
                  <a:schemeClr val="accent2">
                    <a:lumMod val="75000"/>
                  </a:schemeClr>
                </a:solidFill>
                <a:latin typeface="Meiryo" panose="020B0604030504040204" pitchFamily="34" charset="-128"/>
                <a:ea typeface="Meiryo" panose="020B0604030504040204" pitchFamily="34" charset="-128"/>
              </a:rPr>
              <a:t>健康が守られ、コロナウィルスから守られますように。必要な物質もすべて満たされ、生活が守られますように。</a:t>
            </a:r>
            <a:endParaRPr kumimoji="1" lang="en-US" altLang="ja-JP" sz="1200" dirty="0">
              <a:solidFill>
                <a:schemeClr val="accent2">
                  <a:lumMod val="75000"/>
                </a:schemeClr>
              </a:solidFill>
              <a:latin typeface="Meiryo" panose="020B0604030504040204" pitchFamily="34" charset="-128"/>
              <a:ea typeface="Meiryo" panose="020B0604030504040204" pitchFamily="34" charset="-128"/>
            </a:endParaRPr>
          </a:p>
          <a:p>
            <a:r>
              <a:rPr lang="en-US" altLang="ja-JP" sz="1200" u="sng" dirty="0">
                <a:solidFill>
                  <a:schemeClr val="accent2">
                    <a:lumMod val="75000"/>
                  </a:schemeClr>
                </a:solidFill>
                <a:latin typeface="Meiryo" panose="020B0604030504040204" pitchFamily="34" charset="-128"/>
                <a:ea typeface="Meiryo" panose="020B0604030504040204" pitchFamily="34" charset="-128"/>
              </a:rPr>
              <a:t>【</a:t>
            </a:r>
            <a:r>
              <a:rPr lang="ja-JP" altLang="en-US" sz="1200" u="sng">
                <a:solidFill>
                  <a:schemeClr val="accent2">
                    <a:lumMod val="75000"/>
                  </a:schemeClr>
                </a:solidFill>
                <a:latin typeface="Meiryo" panose="020B0604030504040204" pitchFamily="34" charset="-128"/>
                <a:ea typeface="Meiryo" panose="020B0604030504040204" pitchFamily="34" charset="-128"/>
              </a:rPr>
              <a:t>ヨハン浜松キリスト教会</a:t>
            </a:r>
            <a:r>
              <a:rPr lang="en-US" altLang="ja-JP" sz="1200" u="sng" dirty="0">
                <a:solidFill>
                  <a:schemeClr val="accent2">
                    <a:lumMod val="75000"/>
                  </a:schemeClr>
                </a:solidFill>
                <a:latin typeface="Meiryo" panose="020B0604030504040204" pitchFamily="34" charset="-128"/>
                <a:ea typeface="Meiryo" panose="020B0604030504040204" pitchFamily="34" charset="-128"/>
              </a:rPr>
              <a:t>/</a:t>
            </a:r>
            <a:r>
              <a:rPr lang="ja-JP" altLang="en-US" sz="1200" u="sng">
                <a:solidFill>
                  <a:schemeClr val="accent2">
                    <a:lumMod val="75000"/>
                  </a:schemeClr>
                </a:solidFill>
                <a:latin typeface="Meiryo" panose="020B0604030504040204" pitchFamily="34" charset="-128"/>
                <a:ea typeface="Meiryo" panose="020B0604030504040204" pitchFamily="34" charset="-128"/>
              </a:rPr>
              <a:t>深川牧師・梓伝道師</a:t>
            </a:r>
            <a:r>
              <a:rPr lang="en-US" altLang="ja-JP" sz="1200" u="sng" dirty="0">
                <a:solidFill>
                  <a:schemeClr val="accent2">
                    <a:lumMod val="75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神様がこの教会に持っている目的を受け取り歩むように。</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兄弟姉妹が神の家族として主にあって一致し、キリストに向かって成長し、互いに愛し、仕え、祈りあえるように。</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賛美や放送の奉仕者、祈りで支える人が新たに起こされるように。</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兄弟姉妹が日々主の恵みを求め、受け取れるように。</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遣わされる職場、キャンパス、家庭、地域において塩、光として歩めるように。</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子どもたちが健全な信仰を持って成長していけるように。</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必要なところに惜しまずささげることができるように。</a:t>
            </a:r>
          </a:p>
          <a:p>
            <a:pPr marL="228600" indent="-228600">
              <a:buFont typeface="+mj-ea"/>
              <a:buAutoNum type="circleNumDbPlain"/>
            </a:pPr>
            <a:r>
              <a:rPr lang="ja-JP" altLang="en-US" sz="1200">
                <a:solidFill>
                  <a:schemeClr val="accent2">
                    <a:lumMod val="75000"/>
                  </a:schemeClr>
                </a:solidFill>
                <a:latin typeface="Meiryo" panose="020B0604030504040204" pitchFamily="34" charset="-128"/>
                <a:ea typeface="Meiryo" panose="020B0604030504040204" pitchFamily="34" charset="-128"/>
              </a:rPr>
              <a:t>福音を伝え、キリストの弟子を育て、この世に送り出すことができるように。</a:t>
            </a:r>
            <a:endParaRPr lang="en-US" altLang="ja-JP" sz="1200" dirty="0">
              <a:solidFill>
                <a:schemeClr val="accent2">
                  <a:lumMod val="75000"/>
                </a:schemeClr>
              </a:solidFill>
              <a:latin typeface="Meiryo" panose="020B0604030504040204" pitchFamily="34" charset="-128"/>
              <a:ea typeface="Meiryo" panose="020B0604030504040204" pitchFamily="34" charset="-128"/>
            </a:endParaRPr>
          </a:p>
          <a:p>
            <a:endParaRPr kumimoji="1" lang="en-US" altLang="ja-JP" sz="1200" dirty="0">
              <a:solidFill>
                <a:schemeClr val="accent2">
                  <a:lumMod val="75000"/>
                </a:schemeClr>
              </a:solidFill>
              <a:latin typeface="Meiryo" panose="020B0604030504040204" pitchFamily="34" charset="-128"/>
              <a:ea typeface="Meiryo" panose="020B0604030504040204" pitchFamily="34" charset="-128"/>
            </a:endParaRPr>
          </a:p>
          <a:p>
            <a:pPr marL="228600" indent="-228600">
              <a:buFont typeface="+mj-ea"/>
              <a:buAutoNum type="circleNumDbPlain"/>
            </a:pPr>
            <a:endParaRPr kumimoji="1" lang="en-US" altLang="ja-JP" sz="1200" dirty="0">
              <a:solidFill>
                <a:schemeClr val="accent2">
                  <a:lumMod val="75000"/>
                </a:schemeClr>
              </a:solidFill>
              <a:latin typeface="Meiryo" panose="020B0604030504040204" pitchFamily="34" charset="-128"/>
              <a:ea typeface="Meiryo" panose="020B0604030504040204" pitchFamily="34" charset="-128"/>
            </a:endParaRPr>
          </a:p>
        </p:txBody>
      </p:sp>
      <p:pic>
        <p:nvPicPr>
          <p:cNvPr id="3" name="図 2">
            <a:extLst>
              <a:ext uri="{FF2B5EF4-FFF2-40B4-BE49-F238E27FC236}">
                <a16:creationId xmlns:a16="http://schemas.microsoft.com/office/drawing/2014/main" id="{9AE041A3-1CA6-D204-35F7-8AAF30CAB0D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553700" y="5185961"/>
            <a:ext cx="1452033" cy="1452033"/>
          </a:xfrm>
          <a:prstGeom prst="rect">
            <a:avLst/>
          </a:prstGeom>
        </p:spPr>
      </p:pic>
    </p:spTree>
    <p:extLst>
      <p:ext uri="{BB962C8B-B14F-4D97-AF65-F5344CB8AC3E}">
        <p14:creationId xmlns:p14="http://schemas.microsoft.com/office/powerpoint/2010/main" val="28303622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TotalTime>
  <Words>840</Words>
  <Application>Microsoft Macintosh PowerPoint</Application>
  <PresentationFormat>ワイド画面</PresentationFormat>
  <Paragraphs>79</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HGMaruGothicMPRO</vt:lpstr>
      <vt:lpstr>Tsukushi A Round Gothic Regular</vt:lpstr>
      <vt:lpstr>Meiryo</vt:lpstr>
      <vt:lpstr>游ゴシック</vt:lpstr>
      <vt:lpstr>游ゴシック Light</vt:lpstr>
      <vt:lpstr>Arial</vt:lpstr>
      <vt:lpstr>Cooper Black</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久保田美穂</cp:lastModifiedBy>
  <cp:revision>40</cp:revision>
  <dcterms:created xsi:type="dcterms:W3CDTF">2021-11-14T05:40:52Z</dcterms:created>
  <dcterms:modified xsi:type="dcterms:W3CDTF">2023-02-01T02:00:38Z</dcterms:modified>
</cp:coreProperties>
</file>